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diagrams/data8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9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10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4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ata7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ata9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7"/>
  </p:notesMasterIdLst>
  <p:handoutMasterIdLst>
    <p:handoutMasterId r:id="rId38"/>
  </p:handoutMasterIdLst>
  <p:sldIdLst>
    <p:sldId id="260" r:id="rId2"/>
    <p:sldId id="257" r:id="rId3"/>
    <p:sldId id="258" r:id="rId4"/>
    <p:sldId id="271" r:id="rId5"/>
    <p:sldId id="261" r:id="rId6"/>
    <p:sldId id="272" r:id="rId7"/>
    <p:sldId id="262" r:id="rId8"/>
    <p:sldId id="263" r:id="rId9"/>
    <p:sldId id="264" r:id="rId10"/>
    <p:sldId id="268" r:id="rId11"/>
    <p:sldId id="288" r:id="rId12"/>
    <p:sldId id="276" r:id="rId13"/>
    <p:sldId id="277" r:id="rId14"/>
    <p:sldId id="278" r:id="rId15"/>
    <p:sldId id="279" r:id="rId16"/>
    <p:sldId id="280" r:id="rId17"/>
    <p:sldId id="289" r:id="rId18"/>
    <p:sldId id="265" r:id="rId19"/>
    <p:sldId id="281" r:id="rId20"/>
    <p:sldId id="292" r:id="rId21"/>
    <p:sldId id="270" r:id="rId22"/>
    <p:sldId id="282" r:id="rId23"/>
    <p:sldId id="283" r:id="rId24"/>
    <p:sldId id="266" r:id="rId25"/>
    <p:sldId id="290" r:id="rId26"/>
    <p:sldId id="293" r:id="rId27"/>
    <p:sldId id="294" r:id="rId28"/>
    <p:sldId id="284" r:id="rId29"/>
    <p:sldId id="285" r:id="rId30"/>
    <p:sldId id="267" r:id="rId31"/>
    <p:sldId id="286" r:id="rId32"/>
    <p:sldId id="269" r:id="rId33"/>
    <p:sldId id="274" r:id="rId34"/>
    <p:sldId id="287" r:id="rId35"/>
    <p:sldId id="273" r:id="rId3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mbria Math" panose="02040503050406030204" pitchFamily="18" charset="0"/>
      <p:regular r:id="rId43"/>
    </p:embeddedFont>
    <p:embeddedFont>
      <p:font typeface="Segoe UI" panose="020B0502040204020203" pitchFamily="34" charset="0"/>
      <p:regular r:id="rId44"/>
      <p:bold r:id="rId45"/>
      <p:italic r:id="rId46"/>
      <p:boldItalic r:id="rId47"/>
    </p:embeddedFont>
    <p:embeddedFont>
      <p:font typeface="Segoe UI Black" panose="020B0A02040204020203" pitchFamily="34" charset="0"/>
      <p:bold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BC5983-C51B-4FA5-ABA1-11A6B4B04CF1}" v="2406" dt="2023-05-21T14:11:06.962"/>
  </p1510:revLst>
</p1510:revInfo>
</file>

<file path=ppt/tableStyles.xml><?xml version="1.0" encoding="utf-8"?>
<a:tblStyleLst xmlns:a="http://schemas.openxmlformats.org/drawingml/2006/main" def="{69CEE830-7C03-4A64-90B6-0ABF847AF542}">
  <a:tblStyle styleId="{69CEE830-7C03-4A64-90B6-0ABF847AF5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346" y="128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rnando Bellido Pazos" userId="6672f4cd2104aeb4" providerId="LiveId" clId="{E2283888-E578-45D3-96D1-EC878767C2BF}"/>
    <pc:docChg chg="undo custSel addSld delSld modSld modMainMaster">
      <pc:chgData name="Fernando Bellido Pazos" userId="6672f4cd2104aeb4" providerId="LiveId" clId="{E2283888-E578-45D3-96D1-EC878767C2BF}" dt="2023-04-26T13:45:03.659" v="167" actId="20577"/>
      <pc:docMkLst>
        <pc:docMk/>
      </pc:docMkLst>
      <pc:sldChg chg="modSp mod">
        <pc:chgData name="Fernando Bellido Pazos" userId="6672f4cd2104aeb4" providerId="LiveId" clId="{E2283888-E578-45D3-96D1-EC878767C2BF}" dt="2023-04-26T13:28:19.727" v="97" actId="6549"/>
        <pc:sldMkLst>
          <pc:docMk/>
          <pc:sldMk cId="0" sldId="256"/>
        </pc:sldMkLst>
        <pc:spChg chg="mod">
          <ac:chgData name="Fernando Bellido Pazos" userId="6672f4cd2104aeb4" providerId="LiveId" clId="{E2283888-E578-45D3-96D1-EC878767C2BF}" dt="2023-04-26T13:28:19.727" v="97" actId="6549"/>
          <ac:spMkLst>
            <pc:docMk/>
            <pc:sldMk cId="0" sldId="256"/>
            <ac:spMk id="57" creationId="{00000000-0000-0000-0000-000000000000}"/>
          </ac:spMkLst>
        </pc:spChg>
        <pc:spChg chg="mod">
          <ac:chgData name="Fernando Bellido Pazos" userId="6672f4cd2104aeb4" providerId="LiveId" clId="{E2283888-E578-45D3-96D1-EC878767C2BF}" dt="2023-04-26T13:27:44.281" v="94" actId="1076"/>
          <ac:spMkLst>
            <pc:docMk/>
            <pc:sldMk cId="0" sldId="256"/>
            <ac:spMk id="58" creationId="{00000000-0000-0000-0000-000000000000}"/>
          </ac:spMkLst>
        </pc:spChg>
      </pc:sldChg>
      <pc:sldChg chg="delSp new del mod">
        <pc:chgData name="Fernando Bellido Pazos" userId="6672f4cd2104aeb4" providerId="LiveId" clId="{E2283888-E578-45D3-96D1-EC878767C2BF}" dt="2023-04-26T13:37:09.032" v="109" actId="47"/>
        <pc:sldMkLst>
          <pc:docMk/>
          <pc:sldMk cId="706078497" sldId="258"/>
        </pc:sldMkLst>
        <pc:spChg chg="del">
          <ac:chgData name="Fernando Bellido Pazos" userId="6672f4cd2104aeb4" providerId="LiveId" clId="{E2283888-E578-45D3-96D1-EC878767C2BF}" dt="2023-04-26T13:33:43.608" v="104" actId="478"/>
          <ac:spMkLst>
            <pc:docMk/>
            <pc:sldMk cId="706078497" sldId="258"/>
            <ac:spMk id="2" creationId="{B4F4FA41-4BE4-2105-0EE4-F9650045791C}"/>
          </ac:spMkLst>
        </pc:spChg>
        <pc:spChg chg="del">
          <ac:chgData name="Fernando Bellido Pazos" userId="6672f4cd2104aeb4" providerId="LiveId" clId="{E2283888-E578-45D3-96D1-EC878767C2BF}" dt="2023-04-26T13:33:45.025" v="105" actId="478"/>
          <ac:spMkLst>
            <pc:docMk/>
            <pc:sldMk cId="706078497" sldId="258"/>
            <ac:spMk id="3" creationId="{C710D7E7-F49A-49FA-50F9-D74FE9320AD8}"/>
          </ac:spMkLst>
        </pc:spChg>
      </pc:sldChg>
      <pc:sldChg chg="new del">
        <pc:chgData name="Fernando Bellido Pazos" userId="6672f4cd2104aeb4" providerId="LiveId" clId="{E2283888-E578-45D3-96D1-EC878767C2BF}" dt="2023-04-26T13:32:46.844" v="101" actId="47"/>
        <pc:sldMkLst>
          <pc:docMk/>
          <pc:sldMk cId="945313639" sldId="258"/>
        </pc:sldMkLst>
      </pc:sldChg>
      <pc:sldChg chg="new del">
        <pc:chgData name="Fernando Bellido Pazos" userId="6672f4cd2104aeb4" providerId="LiveId" clId="{E2283888-E578-45D3-96D1-EC878767C2BF}" dt="2023-04-26T13:30:48.297" v="99" actId="47"/>
        <pc:sldMkLst>
          <pc:docMk/>
          <pc:sldMk cId="2478099888" sldId="258"/>
        </pc:sldMkLst>
      </pc:sldChg>
      <pc:sldChg chg="new">
        <pc:chgData name="Fernando Bellido Pazos" userId="6672f4cd2104aeb4" providerId="LiveId" clId="{E2283888-E578-45D3-96D1-EC878767C2BF}" dt="2023-04-26T13:37:37.239" v="114" actId="680"/>
        <pc:sldMkLst>
          <pc:docMk/>
          <pc:sldMk cId="4057316352" sldId="258"/>
        </pc:sldMkLst>
      </pc:sldChg>
      <pc:sldChg chg="addSp delSp modSp new mod">
        <pc:chgData name="Fernando Bellido Pazos" userId="6672f4cd2104aeb4" providerId="LiveId" clId="{E2283888-E578-45D3-96D1-EC878767C2BF}" dt="2023-04-26T13:45:03.659" v="167" actId="20577"/>
        <pc:sldMkLst>
          <pc:docMk/>
          <pc:sldMk cId="1961586870" sldId="259"/>
        </pc:sldMkLst>
        <pc:spChg chg="mod">
          <ac:chgData name="Fernando Bellido Pazos" userId="6672f4cd2104aeb4" providerId="LiveId" clId="{E2283888-E578-45D3-96D1-EC878767C2BF}" dt="2023-04-26T13:45:03.659" v="167" actId="20577"/>
          <ac:spMkLst>
            <pc:docMk/>
            <pc:sldMk cId="1961586870" sldId="259"/>
            <ac:spMk id="3" creationId="{CF2AF4C7-D8FB-EBA4-7BAF-6532805E1F7F}"/>
          </ac:spMkLst>
        </pc:spChg>
        <pc:spChg chg="del">
          <ac:chgData name="Fernando Bellido Pazos" userId="6672f4cd2104aeb4" providerId="LiveId" clId="{E2283888-E578-45D3-96D1-EC878767C2BF}" dt="2023-04-26T13:41:51.330" v="116" actId="478"/>
          <ac:spMkLst>
            <pc:docMk/>
            <pc:sldMk cId="1961586870" sldId="259"/>
            <ac:spMk id="4" creationId="{382A53B6-C0D3-8B2C-BDE7-68DA55C020E0}"/>
          </ac:spMkLst>
        </pc:spChg>
        <pc:spChg chg="add del mod">
          <ac:chgData name="Fernando Bellido Pazos" userId="6672f4cd2104aeb4" providerId="LiveId" clId="{E2283888-E578-45D3-96D1-EC878767C2BF}" dt="2023-04-26T13:42:16.305" v="141" actId="22"/>
          <ac:spMkLst>
            <pc:docMk/>
            <pc:sldMk cId="1961586870" sldId="259"/>
            <ac:spMk id="6" creationId="{DCA8B547-164B-685E-A625-98AF45120705}"/>
          </ac:spMkLst>
        </pc:spChg>
        <pc:spChg chg="add del mod">
          <ac:chgData name="Fernando Bellido Pazos" userId="6672f4cd2104aeb4" providerId="LiveId" clId="{E2283888-E578-45D3-96D1-EC878767C2BF}" dt="2023-04-26T13:42:18.667" v="145" actId="22"/>
          <ac:spMkLst>
            <pc:docMk/>
            <pc:sldMk cId="1961586870" sldId="259"/>
            <ac:spMk id="8" creationId="{B24257B7-AE84-1DFB-1154-6DB252EF67C5}"/>
          </ac:spMkLst>
        </pc:spChg>
        <pc:spChg chg="add mod">
          <ac:chgData name="Fernando Bellido Pazos" userId="6672f4cd2104aeb4" providerId="LiveId" clId="{E2283888-E578-45D3-96D1-EC878767C2BF}" dt="2023-04-26T13:43:41.265" v="149"/>
          <ac:spMkLst>
            <pc:docMk/>
            <pc:sldMk cId="1961586870" sldId="259"/>
            <ac:spMk id="10" creationId="{91B0205F-C8D3-8E00-E178-BEE163D100F4}"/>
          </ac:spMkLst>
        </pc:spChg>
        <pc:spChg chg="add mod">
          <ac:chgData name="Fernando Bellido Pazos" userId="6672f4cd2104aeb4" providerId="LiveId" clId="{E2283888-E578-45D3-96D1-EC878767C2BF}" dt="2023-04-26T13:43:45.079" v="152" actId="1076"/>
          <ac:spMkLst>
            <pc:docMk/>
            <pc:sldMk cId="1961586870" sldId="259"/>
            <ac:spMk id="12" creationId="{A83AB0DE-789B-9C36-EB7D-81031877C0C3}"/>
          </ac:spMkLst>
        </pc:spChg>
        <pc:spChg chg="add mod">
          <ac:chgData name="Fernando Bellido Pazos" userId="6672f4cd2104aeb4" providerId="LiveId" clId="{E2283888-E578-45D3-96D1-EC878767C2BF}" dt="2023-04-26T13:44:59.342" v="154" actId="1076"/>
          <ac:spMkLst>
            <pc:docMk/>
            <pc:sldMk cId="1961586870" sldId="259"/>
            <ac:spMk id="14" creationId="{0B082836-8549-CF81-B934-DB4A11C1BB94}"/>
          </ac:spMkLst>
        </pc:spChg>
        <pc:picChg chg="add mod">
          <ac:chgData name="Fernando Bellido Pazos" userId="6672f4cd2104aeb4" providerId="LiveId" clId="{E2283888-E578-45D3-96D1-EC878767C2BF}" dt="2023-04-26T13:42:14.172" v="137" actId="14100"/>
          <ac:picMkLst>
            <pc:docMk/>
            <pc:sldMk cId="1961586870" sldId="259"/>
            <ac:picMk id="1026" creationId="{55D7860D-479F-581A-89A9-9A8AC9031B69}"/>
          </ac:picMkLst>
        </pc:picChg>
      </pc:sldChg>
      <pc:sldChg chg="del">
        <pc:chgData name="Fernando Bellido Pazos" userId="6672f4cd2104aeb4" providerId="LiveId" clId="{E2283888-E578-45D3-96D1-EC878767C2BF}" dt="2023-04-26T13:28:15.914" v="96" actId="47"/>
        <pc:sldMkLst>
          <pc:docMk/>
          <pc:sldMk cId="3634358165" sldId="260"/>
        </pc:sldMkLst>
      </pc:sldChg>
      <pc:sldChg chg="del">
        <pc:chgData name="Fernando Bellido Pazos" userId="6672f4cd2104aeb4" providerId="LiveId" clId="{E2283888-E578-45D3-96D1-EC878767C2BF}" dt="2023-04-26T13:28:15.914" v="96" actId="47"/>
        <pc:sldMkLst>
          <pc:docMk/>
          <pc:sldMk cId="3548156558" sldId="261"/>
        </pc:sldMkLst>
      </pc:sldChg>
      <pc:sldChg chg="del">
        <pc:chgData name="Fernando Bellido Pazos" userId="6672f4cd2104aeb4" providerId="LiveId" clId="{E2283888-E578-45D3-96D1-EC878767C2BF}" dt="2023-04-26T13:28:15.914" v="96" actId="47"/>
        <pc:sldMkLst>
          <pc:docMk/>
          <pc:sldMk cId="3211215772" sldId="262"/>
        </pc:sldMkLst>
      </pc:sldChg>
      <pc:sldChg chg="del">
        <pc:chgData name="Fernando Bellido Pazos" userId="6672f4cd2104aeb4" providerId="LiveId" clId="{E2283888-E578-45D3-96D1-EC878767C2BF}" dt="2023-04-26T13:28:15.914" v="96" actId="47"/>
        <pc:sldMkLst>
          <pc:docMk/>
          <pc:sldMk cId="4234641635" sldId="263"/>
        </pc:sldMkLst>
      </pc:sldChg>
      <pc:sldChg chg="del">
        <pc:chgData name="Fernando Bellido Pazos" userId="6672f4cd2104aeb4" providerId="LiveId" clId="{E2283888-E578-45D3-96D1-EC878767C2BF}" dt="2023-04-26T13:28:15.914" v="96" actId="47"/>
        <pc:sldMkLst>
          <pc:docMk/>
          <pc:sldMk cId="1063317149" sldId="264"/>
        </pc:sldMkLst>
      </pc:sldChg>
      <pc:sldChg chg="del">
        <pc:chgData name="Fernando Bellido Pazos" userId="6672f4cd2104aeb4" providerId="LiveId" clId="{E2283888-E578-45D3-96D1-EC878767C2BF}" dt="2023-04-26T13:28:15.914" v="96" actId="47"/>
        <pc:sldMkLst>
          <pc:docMk/>
          <pc:sldMk cId="1732363848" sldId="265"/>
        </pc:sldMkLst>
      </pc:sldChg>
      <pc:sldChg chg="del">
        <pc:chgData name="Fernando Bellido Pazos" userId="6672f4cd2104aeb4" providerId="LiveId" clId="{E2283888-E578-45D3-96D1-EC878767C2BF}" dt="2023-04-26T13:28:15.914" v="96" actId="47"/>
        <pc:sldMkLst>
          <pc:docMk/>
          <pc:sldMk cId="1692167606" sldId="266"/>
        </pc:sldMkLst>
      </pc:sldChg>
      <pc:sldChg chg="modSp del mod">
        <pc:chgData name="Fernando Bellido Pazos" userId="6672f4cd2104aeb4" providerId="LiveId" clId="{E2283888-E578-45D3-96D1-EC878767C2BF}" dt="2023-04-26T13:28:15.914" v="96" actId="47"/>
        <pc:sldMkLst>
          <pc:docMk/>
          <pc:sldMk cId="3990143643" sldId="267"/>
        </pc:sldMkLst>
        <pc:spChg chg="mod">
          <ac:chgData name="Fernando Bellido Pazos" userId="6672f4cd2104aeb4" providerId="LiveId" clId="{E2283888-E578-45D3-96D1-EC878767C2BF}" dt="2023-04-26T13:26:29.688" v="13" actId="27636"/>
          <ac:spMkLst>
            <pc:docMk/>
            <pc:sldMk cId="3990143643" sldId="267"/>
            <ac:spMk id="165" creationId="{00000000-0000-0000-0000-000000000000}"/>
          </ac:spMkLst>
        </pc:spChg>
        <pc:spChg chg="mod">
          <ac:chgData name="Fernando Bellido Pazos" userId="6672f4cd2104aeb4" providerId="LiveId" clId="{E2283888-E578-45D3-96D1-EC878767C2BF}" dt="2023-04-26T13:26:29.691" v="14" actId="27636"/>
          <ac:spMkLst>
            <pc:docMk/>
            <pc:sldMk cId="3990143643" sldId="267"/>
            <ac:spMk id="168" creationId="{00000000-0000-0000-0000-000000000000}"/>
          </ac:spMkLst>
        </pc:spChg>
      </pc:sldChg>
      <pc:sldChg chg="del">
        <pc:chgData name="Fernando Bellido Pazos" userId="6672f4cd2104aeb4" providerId="LiveId" clId="{E2283888-E578-45D3-96D1-EC878767C2BF}" dt="2023-04-26T13:28:15.914" v="96" actId="47"/>
        <pc:sldMkLst>
          <pc:docMk/>
          <pc:sldMk cId="4122492563" sldId="268"/>
        </pc:sldMkLst>
      </pc:sldChg>
      <pc:sldChg chg="del">
        <pc:chgData name="Fernando Bellido Pazos" userId="6672f4cd2104aeb4" providerId="LiveId" clId="{E2283888-E578-45D3-96D1-EC878767C2BF}" dt="2023-04-26T13:28:15.914" v="96" actId="47"/>
        <pc:sldMkLst>
          <pc:docMk/>
          <pc:sldMk cId="45530950" sldId="269"/>
        </pc:sldMkLst>
      </pc:sldChg>
      <pc:sldChg chg="del">
        <pc:chgData name="Fernando Bellido Pazos" userId="6672f4cd2104aeb4" providerId="LiveId" clId="{E2283888-E578-45D3-96D1-EC878767C2BF}" dt="2023-04-26T13:28:15.914" v="96" actId="47"/>
        <pc:sldMkLst>
          <pc:docMk/>
          <pc:sldMk cId="927413746" sldId="270"/>
        </pc:sldMkLst>
      </pc:sldChg>
      <pc:sldMasterChg chg="modSp mod delSldLayout modSldLayout">
        <pc:chgData name="Fernando Bellido Pazos" userId="6672f4cd2104aeb4" providerId="LiveId" clId="{E2283888-E578-45D3-96D1-EC878767C2BF}" dt="2023-04-26T13:37:33.125" v="113" actId="1076"/>
        <pc:sldMasterMkLst>
          <pc:docMk/>
          <pc:sldMasterMk cId="0" sldId="2147483659"/>
        </pc:sldMasterMkLst>
        <pc:spChg chg="mod">
          <ac:chgData name="Fernando Bellido Pazos" userId="6672f4cd2104aeb4" providerId="LiveId" clId="{E2283888-E578-45D3-96D1-EC878767C2BF}" dt="2023-04-26T13:26:43.236" v="16" actId="1076"/>
          <ac:spMkLst>
            <pc:docMk/>
            <pc:sldMasterMk cId="0" sldId="2147483659"/>
            <ac:spMk id="8" creationId="{00000000-0000-0000-0000-000000000000}"/>
          </ac:spMkLst>
        </pc:spChg>
        <pc:spChg chg="mod">
          <ac:chgData name="Fernando Bellido Pazos" userId="6672f4cd2104aeb4" providerId="LiveId" clId="{E2283888-E578-45D3-96D1-EC878767C2BF}" dt="2023-04-26T13:26:19.773" v="9" actId="1076"/>
          <ac:spMkLst>
            <pc:docMk/>
            <pc:sldMasterMk cId="0" sldId="2147483659"/>
            <ac:spMk id="10" creationId="{00000000-0000-0000-0000-000000000000}"/>
          </ac:spMkLst>
        </pc:spChg>
        <pc:spChg chg="mod">
          <ac:chgData name="Fernando Bellido Pazos" userId="6672f4cd2104aeb4" providerId="LiveId" clId="{E2283888-E578-45D3-96D1-EC878767C2BF}" dt="2023-04-26T13:37:23.989" v="111" actId="1076"/>
          <ac:spMkLst>
            <pc:docMk/>
            <pc:sldMasterMk cId="0" sldId="2147483659"/>
            <ac:spMk id="11" creationId="{00000000-0000-0000-0000-000000000000}"/>
          </ac:spMkLst>
        </pc:spChg>
        <pc:picChg chg="mod">
          <ac:chgData name="Fernando Bellido Pazos" userId="6672f4cd2104aeb4" providerId="LiveId" clId="{E2283888-E578-45D3-96D1-EC878767C2BF}" dt="2023-04-26T13:26:29.194" v="11" actId="1076"/>
          <ac:picMkLst>
            <pc:docMk/>
            <pc:sldMasterMk cId="0" sldId="2147483659"/>
            <ac:picMk id="9" creationId="{00000000-0000-0000-0000-000000000000}"/>
          </ac:picMkLst>
        </pc:picChg>
        <pc:sldLayoutChg chg="addSp delSp modSp">
          <pc:chgData name="Fernando Bellido Pazos" userId="6672f4cd2104aeb4" providerId="LiveId" clId="{E2283888-E578-45D3-96D1-EC878767C2BF}" dt="2023-04-26T13:33:53.762" v="107"/>
          <pc:sldLayoutMkLst>
            <pc:docMk/>
            <pc:sldMasterMk cId="0" sldId="2147483659"/>
            <pc:sldLayoutMk cId="0" sldId="2147483648"/>
          </pc:sldLayoutMkLst>
          <pc:spChg chg="add del mod">
            <ac:chgData name="Fernando Bellido Pazos" userId="6672f4cd2104aeb4" providerId="LiveId" clId="{E2283888-E578-45D3-96D1-EC878767C2BF}" dt="2023-04-26T13:33:53.762" v="107"/>
            <ac:spMkLst>
              <pc:docMk/>
              <pc:sldMasterMk cId="0" sldId="2147483659"/>
              <pc:sldLayoutMk cId="0" sldId="2147483648"/>
              <ac:spMk id="2" creationId="{A131F549-49FF-DF82-9417-7F0F4413DB44}"/>
            </ac:spMkLst>
          </pc:spChg>
        </pc:sldLayoutChg>
        <pc:sldLayoutChg chg="del">
          <pc:chgData name="Fernando Bellido Pazos" userId="6672f4cd2104aeb4" providerId="LiveId" clId="{E2283888-E578-45D3-96D1-EC878767C2BF}" dt="2023-04-26T13:28:15.914" v="96" actId="47"/>
          <pc:sldLayoutMkLst>
            <pc:docMk/>
            <pc:sldMasterMk cId="0" sldId="2147483659"/>
            <pc:sldLayoutMk cId="0" sldId="2147483650"/>
          </pc:sldLayoutMkLst>
        </pc:sldLayoutChg>
        <pc:sldLayoutChg chg="del">
          <pc:chgData name="Fernando Bellido Pazos" userId="6672f4cd2104aeb4" providerId="LiveId" clId="{E2283888-E578-45D3-96D1-EC878767C2BF}" dt="2023-04-26T13:28:15.914" v="96" actId="47"/>
          <pc:sldLayoutMkLst>
            <pc:docMk/>
            <pc:sldMasterMk cId="0" sldId="2147483659"/>
            <pc:sldLayoutMk cId="0" sldId="2147483652"/>
          </pc:sldLayoutMkLst>
        </pc:sldLayoutChg>
        <pc:sldLayoutChg chg="del">
          <pc:chgData name="Fernando Bellido Pazos" userId="6672f4cd2104aeb4" providerId="LiveId" clId="{E2283888-E578-45D3-96D1-EC878767C2BF}" dt="2023-04-26T13:28:15.914" v="96" actId="47"/>
          <pc:sldLayoutMkLst>
            <pc:docMk/>
            <pc:sldMasterMk cId="0" sldId="2147483659"/>
            <pc:sldLayoutMk cId="0" sldId="2147483653"/>
          </pc:sldLayoutMkLst>
        </pc:sldLayoutChg>
        <pc:sldLayoutChg chg="del">
          <pc:chgData name="Fernando Bellido Pazos" userId="6672f4cd2104aeb4" providerId="LiveId" clId="{E2283888-E578-45D3-96D1-EC878767C2BF}" dt="2023-04-26T13:28:15.914" v="96" actId="47"/>
          <pc:sldLayoutMkLst>
            <pc:docMk/>
            <pc:sldMasterMk cId="0" sldId="2147483659"/>
            <pc:sldLayoutMk cId="0" sldId="2147483654"/>
          </pc:sldLayoutMkLst>
        </pc:sldLayoutChg>
        <pc:sldLayoutChg chg="del">
          <pc:chgData name="Fernando Bellido Pazos" userId="6672f4cd2104aeb4" providerId="LiveId" clId="{E2283888-E578-45D3-96D1-EC878767C2BF}" dt="2023-04-26T13:28:15.914" v="96" actId="47"/>
          <pc:sldLayoutMkLst>
            <pc:docMk/>
            <pc:sldMasterMk cId="0" sldId="2147483659"/>
            <pc:sldLayoutMk cId="0" sldId="2147483658"/>
          </pc:sldLayoutMkLst>
        </pc:sldLayoutChg>
        <pc:sldLayoutChg chg="addSp delSp modSp mod">
          <pc:chgData name="Fernando Bellido Pazos" userId="6672f4cd2104aeb4" providerId="LiveId" clId="{E2283888-E578-45D3-96D1-EC878767C2BF}" dt="2023-04-26T13:37:33.125" v="113" actId="1076"/>
          <pc:sldLayoutMkLst>
            <pc:docMk/>
            <pc:sldMasterMk cId="0" sldId="2147483659"/>
            <pc:sldLayoutMk cId="1144159716" sldId="2147483660"/>
          </pc:sldLayoutMkLst>
          <pc:spChg chg="add mod">
            <ac:chgData name="Fernando Bellido Pazos" userId="6672f4cd2104aeb4" providerId="LiveId" clId="{E2283888-E578-45D3-96D1-EC878767C2BF}" dt="2023-04-26T13:37:29.102" v="112"/>
            <ac:spMkLst>
              <pc:docMk/>
              <pc:sldMasterMk cId="0" sldId="2147483659"/>
              <pc:sldLayoutMk cId="1144159716" sldId="2147483660"/>
              <ac:spMk id="2" creationId="{05213FA4-EF38-9FAF-93BF-03B312E90D80}"/>
            </ac:spMkLst>
          </pc:spChg>
          <pc:spChg chg="add mod">
            <ac:chgData name="Fernando Bellido Pazos" userId="6672f4cd2104aeb4" providerId="LiveId" clId="{E2283888-E578-45D3-96D1-EC878767C2BF}" dt="2023-04-26T13:37:29.102" v="112"/>
            <ac:spMkLst>
              <pc:docMk/>
              <pc:sldMasterMk cId="0" sldId="2147483659"/>
              <pc:sldLayoutMk cId="1144159716" sldId="2147483660"/>
              <ac:spMk id="3" creationId="{C33483C1-B601-DF34-3884-F6BD88215B44}"/>
            </ac:spMkLst>
          </pc:spChg>
          <pc:spChg chg="del">
            <ac:chgData name="Fernando Bellido Pazos" userId="6672f4cd2104aeb4" providerId="LiveId" clId="{E2283888-E578-45D3-96D1-EC878767C2BF}" dt="2023-04-26T13:33:58.084" v="108" actId="478"/>
            <ac:spMkLst>
              <pc:docMk/>
              <pc:sldMasterMk cId="0" sldId="2147483659"/>
              <pc:sldLayoutMk cId="1144159716" sldId="2147483660"/>
              <ac:spMk id="17" creationId="{00000000-0000-0000-0000-000000000000}"/>
            </ac:spMkLst>
          </pc:spChg>
          <pc:spChg chg="mod">
            <ac:chgData name="Fernando Bellido Pazos" userId="6672f4cd2104aeb4" providerId="LiveId" clId="{E2283888-E578-45D3-96D1-EC878767C2BF}" dt="2023-04-26T13:37:33.125" v="113" actId="1076"/>
            <ac:spMkLst>
              <pc:docMk/>
              <pc:sldMasterMk cId="0" sldId="2147483659"/>
              <pc:sldLayoutMk cId="1144159716" sldId="2147483660"/>
              <ac:spMk id="18" creationId="{00000000-0000-0000-0000-000000000000}"/>
            </ac:spMkLst>
          </pc:spChg>
        </pc:sldLayoutChg>
        <pc:sldLayoutChg chg="del">
          <pc:chgData name="Fernando Bellido Pazos" userId="6672f4cd2104aeb4" providerId="LiveId" clId="{E2283888-E578-45D3-96D1-EC878767C2BF}" dt="2023-04-26T13:33:28.282" v="102" actId="2696"/>
          <pc:sldLayoutMkLst>
            <pc:docMk/>
            <pc:sldMasterMk cId="0" sldId="2147483659"/>
            <pc:sldLayoutMk cId="2842961562" sldId="2147483660"/>
          </pc:sldLayoutMkLst>
        </pc:sldLayoutChg>
      </pc:sldMasterChg>
    </pc:docChg>
  </pc:docChgLst>
  <pc:docChgLst>
    <pc:chgData name="Fernando Bellido Pazos" userId="6672f4cd2104aeb4" providerId="LiveId" clId="{79BC5983-C51B-4FA5-ABA1-11A6B4B04CF1}"/>
    <pc:docChg chg="undo redo custSel addSld delSld modSld sldOrd modMainMaster">
      <pc:chgData name="Fernando Bellido Pazos" userId="6672f4cd2104aeb4" providerId="LiveId" clId="{79BC5983-C51B-4FA5-ABA1-11A6B4B04CF1}" dt="2023-05-21T14:11:06.962" v="5434"/>
      <pc:docMkLst>
        <pc:docMk/>
      </pc:docMkLst>
      <pc:sldChg chg="addSp delSp modSp del mod">
        <pc:chgData name="Fernando Bellido Pazos" userId="6672f4cd2104aeb4" providerId="LiveId" clId="{79BC5983-C51B-4FA5-ABA1-11A6B4B04CF1}" dt="2023-05-17T13:08:58.341" v="3478"/>
        <pc:sldMkLst>
          <pc:docMk/>
          <pc:sldMk cId="0" sldId="256"/>
        </pc:sldMkLst>
        <pc:spChg chg="add del">
          <ac:chgData name="Fernando Bellido Pazos" userId="6672f4cd2104aeb4" providerId="LiveId" clId="{79BC5983-C51B-4FA5-ABA1-11A6B4B04CF1}" dt="2023-05-17T13:08:57.784" v="3477" actId="21"/>
          <ac:spMkLst>
            <pc:docMk/>
            <pc:sldMk cId="0" sldId="256"/>
            <ac:spMk id="5" creationId="{0BD7CEFE-DC91-08F0-B267-29A48B7EEF10}"/>
          </ac:spMkLst>
        </pc:spChg>
        <pc:spChg chg="add del">
          <ac:chgData name="Fernando Bellido Pazos" userId="6672f4cd2104aeb4" providerId="LiveId" clId="{79BC5983-C51B-4FA5-ABA1-11A6B4B04CF1}" dt="2023-05-17T13:08:57.784" v="3477" actId="21"/>
          <ac:spMkLst>
            <pc:docMk/>
            <pc:sldMk cId="0" sldId="256"/>
            <ac:spMk id="6" creationId="{FB66CC3D-4E09-A536-62C7-1D8BC3630C49}"/>
          </ac:spMkLst>
        </pc:spChg>
        <pc:spChg chg="add del">
          <ac:chgData name="Fernando Bellido Pazos" userId="6672f4cd2104aeb4" providerId="LiveId" clId="{79BC5983-C51B-4FA5-ABA1-11A6B4B04CF1}" dt="2023-05-17T13:08:57.784" v="3477" actId="21"/>
          <ac:spMkLst>
            <pc:docMk/>
            <pc:sldMk cId="0" sldId="256"/>
            <ac:spMk id="7" creationId="{6B2E3AE0-E638-D3EF-FD94-D92E858BFD81}"/>
          </ac:spMkLst>
        </pc:spChg>
        <pc:spChg chg="add del">
          <ac:chgData name="Fernando Bellido Pazos" userId="6672f4cd2104aeb4" providerId="LiveId" clId="{79BC5983-C51B-4FA5-ABA1-11A6B4B04CF1}" dt="2023-05-17T13:08:57.784" v="3477" actId="21"/>
          <ac:spMkLst>
            <pc:docMk/>
            <pc:sldMk cId="0" sldId="256"/>
            <ac:spMk id="8" creationId="{2A3FEE01-DBF6-180E-4DC8-CC9BC50C6EF7}"/>
          </ac:spMkLst>
        </pc:spChg>
        <pc:spChg chg="add del">
          <ac:chgData name="Fernando Bellido Pazos" userId="6672f4cd2104aeb4" providerId="LiveId" clId="{79BC5983-C51B-4FA5-ABA1-11A6B4B04CF1}" dt="2023-05-17T13:08:57.784" v="3477" actId="21"/>
          <ac:spMkLst>
            <pc:docMk/>
            <pc:sldMk cId="0" sldId="256"/>
            <ac:spMk id="9" creationId="{48CEDC10-DB7C-676F-3F82-5C15E6ECF21E}"/>
          </ac:spMkLst>
        </pc:spChg>
        <pc:spChg chg="add del">
          <ac:chgData name="Fernando Bellido Pazos" userId="6672f4cd2104aeb4" providerId="LiveId" clId="{79BC5983-C51B-4FA5-ABA1-11A6B4B04CF1}" dt="2023-05-17T13:08:57.784" v="3477" actId="21"/>
          <ac:spMkLst>
            <pc:docMk/>
            <pc:sldMk cId="0" sldId="256"/>
            <ac:spMk id="10" creationId="{D48EE469-3E68-DC92-B23B-5A563EC82005}"/>
          </ac:spMkLst>
        </pc:spChg>
        <pc:spChg chg="add del mod">
          <ac:chgData name="Fernando Bellido Pazos" userId="6672f4cd2104aeb4" providerId="LiveId" clId="{79BC5983-C51B-4FA5-ABA1-11A6B4B04CF1}" dt="2023-05-17T13:08:57.784" v="3477" actId="21"/>
          <ac:spMkLst>
            <pc:docMk/>
            <pc:sldMk cId="0" sldId="256"/>
            <ac:spMk id="18" creationId="{00000000-0000-0000-0000-000000000000}"/>
          </ac:spMkLst>
        </pc:spChg>
        <pc:picChg chg="add del">
          <ac:chgData name="Fernando Bellido Pazos" userId="6672f4cd2104aeb4" providerId="LiveId" clId="{79BC5983-C51B-4FA5-ABA1-11A6B4B04CF1}" dt="2023-05-17T13:08:57.784" v="3477" actId="21"/>
          <ac:picMkLst>
            <pc:docMk/>
            <pc:sldMk cId="0" sldId="256"/>
            <ac:picMk id="1028" creationId="{03A39DF9-0FF0-F1FE-C3AB-EEA60D136D3D}"/>
          </ac:picMkLst>
        </pc:picChg>
      </pc:sldChg>
      <pc:sldChg chg="modSp mod">
        <pc:chgData name="Fernando Bellido Pazos" userId="6672f4cd2104aeb4" providerId="LiveId" clId="{79BC5983-C51B-4FA5-ABA1-11A6B4B04CF1}" dt="2023-05-17T13:18:48.339" v="3756" actId="207"/>
        <pc:sldMkLst>
          <pc:docMk/>
          <pc:sldMk cId="0" sldId="257"/>
        </pc:sldMkLst>
        <pc:spChg chg="mod">
          <ac:chgData name="Fernando Bellido Pazos" userId="6672f4cd2104aeb4" providerId="LiveId" clId="{79BC5983-C51B-4FA5-ABA1-11A6B4B04CF1}" dt="2023-05-17T13:18:48.339" v="3756" actId="207"/>
          <ac:spMkLst>
            <pc:docMk/>
            <pc:sldMk cId="0" sldId="257"/>
            <ac:spMk id="64" creationId="{00000000-0000-0000-0000-000000000000}"/>
          </ac:spMkLst>
        </pc:spChg>
      </pc:sldChg>
      <pc:sldChg chg="addSp delSp modSp mod modAnim">
        <pc:chgData name="Fernando Bellido Pazos" userId="6672f4cd2104aeb4" providerId="LiveId" clId="{79BC5983-C51B-4FA5-ABA1-11A6B4B04CF1}" dt="2023-05-17T12:47:25.130" v="2962"/>
        <pc:sldMkLst>
          <pc:docMk/>
          <pc:sldMk cId="4057316352" sldId="258"/>
        </pc:sldMkLst>
        <pc:spChg chg="mod">
          <ac:chgData name="Fernando Bellido Pazos" userId="6672f4cd2104aeb4" providerId="LiveId" clId="{79BC5983-C51B-4FA5-ABA1-11A6B4B04CF1}" dt="2023-05-15T07:49:21.370" v="235" actId="20577"/>
          <ac:spMkLst>
            <pc:docMk/>
            <pc:sldMk cId="4057316352" sldId="258"/>
            <ac:spMk id="3" creationId="{752E5163-E5AF-741C-0FA3-BD1C3BC58ADA}"/>
          </ac:spMkLst>
        </pc:spChg>
        <pc:spChg chg="del">
          <ac:chgData name="Fernando Bellido Pazos" userId="6672f4cd2104aeb4" providerId="LiveId" clId="{79BC5983-C51B-4FA5-ABA1-11A6B4B04CF1}" dt="2023-05-16T14:25:01.635" v="1758" actId="478"/>
          <ac:spMkLst>
            <pc:docMk/>
            <pc:sldMk cId="4057316352" sldId="258"/>
            <ac:spMk id="4" creationId="{A55D9BC3-4464-0EAF-5953-473E84EE584D}"/>
          </ac:spMkLst>
        </pc:spChg>
        <pc:spChg chg="add mod">
          <ac:chgData name="Fernando Bellido Pazos" userId="6672f4cd2104aeb4" providerId="LiveId" clId="{79BC5983-C51B-4FA5-ABA1-11A6B4B04CF1}" dt="2023-05-17T12:28:44.156" v="2398" actId="20577"/>
          <ac:spMkLst>
            <pc:docMk/>
            <pc:sldMk cId="4057316352" sldId="258"/>
            <ac:spMk id="7" creationId="{15FB3424-4110-EAB3-7ED9-6C12673B7EAA}"/>
          </ac:spMkLst>
        </pc:spChg>
        <pc:picChg chg="add mod">
          <ac:chgData name="Fernando Bellido Pazos" userId="6672f4cd2104aeb4" providerId="LiveId" clId="{79BC5983-C51B-4FA5-ABA1-11A6B4B04CF1}" dt="2023-05-16T14:32:54.740" v="1776" actId="1076"/>
          <ac:picMkLst>
            <pc:docMk/>
            <pc:sldMk cId="4057316352" sldId="258"/>
            <ac:picMk id="6" creationId="{0DD6454A-8C56-3FE9-25F0-D4449F437333}"/>
          </ac:picMkLst>
        </pc:picChg>
        <pc:picChg chg="add del mod">
          <ac:chgData name="Fernando Bellido Pazos" userId="6672f4cd2104aeb4" providerId="LiveId" clId="{79BC5983-C51B-4FA5-ABA1-11A6B4B04CF1}" dt="2023-05-16T14:32:36.953" v="1768" actId="478"/>
          <ac:picMkLst>
            <pc:docMk/>
            <pc:sldMk cId="4057316352" sldId="258"/>
            <ac:picMk id="1026" creationId="{226AE586-3526-B426-8512-BDF4FDF9C8D6}"/>
          </ac:picMkLst>
        </pc:picChg>
      </pc:sldChg>
      <pc:sldChg chg="addSp delSp modSp mod">
        <pc:chgData name="Fernando Bellido Pazos" userId="6672f4cd2104aeb4" providerId="LiveId" clId="{79BC5983-C51B-4FA5-ABA1-11A6B4B04CF1}" dt="2023-05-17T14:28:30.544" v="4103" actId="2711"/>
        <pc:sldMkLst>
          <pc:docMk/>
          <pc:sldMk cId="3634358165" sldId="260"/>
        </pc:sldMkLst>
        <pc:spChg chg="del mod">
          <ac:chgData name="Fernando Bellido Pazos" userId="6672f4cd2104aeb4" providerId="LiveId" clId="{79BC5983-C51B-4FA5-ABA1-11A6B4B04CF1}" dt="2023-05-17T13:08:05.869" v="3461" actId="478"/>
          <ac:spMkLst>
            <pc:docMk/>
            <pc:sldMk cId="3634358165" sldId="260"/>
            <ac:spMk id="2" creationId="{87B06827-F230-4BE2-7F58-95A415115308}"/>
          </ac:spMkLst>
        </pc:spChg>
        <pc:spChg chg="del mod">
          <ac:chgData name="Fernando Bellido Pazos" userId="6672f4cd2104aeb4" providerId="LiveId" clId="{79BC5983-C51B-4FA5-ABA1-11A6B4B04CF1}" dt="2023-05-17T13:08:05.869" v="3461" actId="478"/>
          <ac:spMkLst>
            <pc:docMk/>
            <pc:sldMk cId="3634358165" sldId="260"/>
            <ac:spMk id="3" creationId="{3AF3A171-7342-5F96-A8FC-ABAAB68CDFAF}"/>
          </ac:spMkLst>
        </pc:spChg>
        <pc:spChg chg="del mod">
          <ac:chgData name="Fernando Bellido Pazos" userId="6672f4cd2104aeb4" providerId="LiveId" clId="{79BC5983-C51B-4FA5-ABA1-11A6B4B04CF1}" dt="2023-05-17T13:08:05.869" v="3461" actId="478"/>
          <ac:spMkLst>
            <pc:docMk/>
            <pc:sldMk cId="3634358165" sldId="260"/>
            <ac:spMk id="4" creationId="{DDCF011E-D50B-3051-14D6-06B3FD1D3D1D}"/>
          </ac:spMkLst>
        </pc:spChg>
        <pc:spChg chg="add del mod">
          <ac:chgData name="Fernando Bellido Pazos" userId="6672f4cd2104aeb4" providerId="LiveId" clId="{79BC5983-C51B-4FA5-ABA1-11A6B4B04CF1}" dt="2023-05-17T13:08:10.238" v="3464" actId="478"/>
          <ac:spMkLst>
            <pc:docMk/>
            <pc:sldMk cId="3634358165" sldId="260"/>
            <ac:spMk id="7" creationId="{E0823E3D-6174-B14B-AF4D-92FC5980664B}"/>
          </ac:spMkLst>
        </pc:spChg>
        <pc:spChg chg="add del mod">
          <ac:chgData name="Fernando Bellido Pazos" userId="6672f4cd2104aeb4" providerId="LiveId" clId="{79BC5983-C51B-4FA5-ABA1-11A6B4B04CF1}" dt="2023-05-17T13:08:08.608" v="3462" actId="478"/>
          <ac:spMkLst>
            <pc:docMk/>
            <pc:sldMk cId="3634358165" sldId="260"/>
            <ac:spMk id="9" creationId="{C1E05011-367E-B063-40CA-D4D1663CC15B}"/>
          </ac:spMkLst>
        </pc:spChg>
        <pc:spChg chg="add del mod">
          <ac:chgData name="Fernando Bellido Pazos" userId="6672f4cd2104aeb4" providerId="LiveId" clId="{79BC5983-C51B-4FA5-ABA1-11A6B4B04CF1}" dt="2023-05-17T13:08:09.576" v="3463" actId="478"/>
          <ac:spMkLst>
            <pc:docMk/>
            <pc:sldMk cId="3634358165" sldId="260"/>
            <ac:spMk id="11" creationId="{2845935D-191C-1EAB-2158-0D533755B1AD}"/>
          </ac:spMkLst>
        </pc:spChg>
        <pc:spChg chg="add del mod">
          <ac:chgData name="Fernando Bellido Pazos" userId="6672f4cd2104aeb4" providerId="LiveId" clId="{79BC5983-C51B-4FA5-ABA1-11A6B4B04CF1}" dt="2023-05-17T13:08:16.300" v="3468"/>
          <ac:spMkLst>
            <pc:docMk/>
            <pc:sldMk cId="3634358165" sldId="260"/>
            <ac:spMk id="12" creationId="{51A14051-F42D-07E4-516C-83394E1D5541}"/>
          </ac:spMkLst>
        </pc:spChg>
        <pc:spChg chg="add del mod">
          <ac:chgData name="Fernando Bellido Pazos" userId="6672f4cd2104aeb4" providerId="LiveId" clId="{79BC5983-C51B-4FA5-ABA1-11A6B4B04CF1}" dt="2023-05-17T13:08:16.300" v="3468"/>
          <ac:spMkLst>
            <pc:docMk/>
            <pc:sldMk cId="3634358165" sldId="260"/>
            <ac:spMk id="13" creationId="{C5FAEF1D-4110-4073-EB4B-EC2F6D09B3D7}"/>
          </ac:spMkLst>
        </pc:spChg>
        <pc:spChg chg="add del mod">
          <ac:chgData name="Fernando Bellido Pazos" userId="6672f4cd2104aeb4" providerId="LiveId" clId="{79BC5983-C51B-4FA5-ABA1-11A6B4B04CF1}" dt="2023-05-17T13:08:16.300" v="3468"/>
          <ac:spMkLst>
            <pc:docMk/>
            <pc:sldMk cId="3634358165" sldId="260"/>
            <ac:spMk id="14" creationId="{470586FC-3088-D68A-42A5-DEB5123E1E55}"/>
          </ac:spMkLst>
        </pc:spChg>
        <pc:spChg chg="add del mod">
          <ac:chgData name="Fernando Bellido Pazos" userId="6672f4cd2104aeb4" providerId="LiveId" clId="{79BC5983-C51B-4FA5-ABA1-11A6B4B04CF1}" dt="2023-05-17T13:08:16.300" v="3468"/>
          <ac:spMkLst>
            <pc:docMk/>
            <pc:sldMk cId="3634358165" sldId="260"/>
            <ac:spMk id="15" creationId="{ED5DD0DE-24F2-4978-464B-86A6695615D5}"/>
          </ac:spMkLst>
        </pc:spChg>
        <pc:spChg chg="add del mod">
          <ac:chgData name="Fernando Bellido Pazos" userId="6672f4cd2104aeb4" providerId="LiveId" clId="{79BC5983-C51B-4FA5-ABA1-11A6B4B04CF1}" dt="2023-05-17T13:08:16.300" v="3468"/>
          <ac:spMkLst>
            <pc:docMk/>
            <pc:sldMk cId="3634358165" sldId="260"/>
            <ac:spMk id="16" creationId="{3B8D9863-776A-DACD-4C2C-CF3CC69F9498}"/>
          </ac:spMkLst>
        </pc:spChg>
        <pc:spChg chg="add del mod">
          <ac:chgData name="Fernando Bellido Pazos" userId="6672f4cd2104aeb4" providerId="LiveId" clId="{79BC5983-C51B-4FA5-ABA1-11A6B4B04CF1}" dt="2023-05-17T13:08:16.300" v="3468"/>
          <ac:spMkLst>
            <pc:docMk/>
            <pc:sldMk cId="3634358165" sldId="260"/>
            <ac:spMk id="17" creationId="{64FF1D51-6AE6-F193-7B35-61ABB6619A98}"/>
          </ac:spMkLst>
        </pc:spChg>
        <pc:spChg chg="add del mod">
          <ac:chgData name="Fernando Bellido Pazos" userId="6672f4cd2104aeb4" providerId="LiveId" clId="{79BC5983-C51B-4FA5-ABA1-11A6B4B04CF1}" dt="2023-05-17T13:08:16.300" v="3468"/>
          <ac:spMkLst>
            <pc:docMk/>
            <pc:sldMk cId="3634358165" sldId="260"/>
            <ac:spMk id="18" creationId="{BF4F70C9-6820-1336-9DAD-834BD1B6BA60}"/>
          </ac:spMkLst>
        </pc:spChg>
        <pc:spChg chg="add del mod">
          <ac:chgData name="Fernando Bellido Pazos" userId="6672f4cd2104aeb4" providerId="LiveId" clId="{79BC5983-C51B-4FA5-ABA1-11A6B4B04CF1}" dt="2023-05-17T13:08:19.406" v="3470"/>
          <ac:spMkLst>
            <pc:docMk/>
            <pc:sldMk cId="3634358165" sldId="260"/>
            <ac:spMk id="19" creationId="{8A37B8AA-9F9F-5AEF-88CE-61F91AB8DB98}"/>
          </ac:spMkLst>
        </pc:spChg>
        <pc:spChg chg="add del mod">
          <ac:chgData name="Fernando Bellido Pazos" userId="6672f4cd2104aeb4" providerId="LiveId" clId="{79BC5983-C51B-4FA5-ABA1-11A6B4B04CF1}" dt="2023-05-17T13:08:19.406" v="3470"/>
          <ac:spMkLst>
            <pc:docMk/>
            <pc:sldMk cId="3634358165" sldId="260"/>
            <ac:spMk id="20" creationId="{1888388B-52A4-D80D-F0B1-07B86FD1807B}"/>
          </ac:spMkLst>
        </pc:spChg>
        <pc:spChg chg="add del mod">
          <ac:chgData name="Fernando Bellido Pazos" userId="6672f4cd2104aeb4" providerId="LiveId" clId="{79BC5983-C51B-4FA5-ABA1-11A6B4B04CF1}" dt="2023-05-17T13:08:19.406" v="3470"/>
          <ac:spMkLst>
            <pc:docMk/>
            <pc:sldMk cId="3634358165" sldId="260"/>
            <ac:spMk id="21" creationId="{0C4C8494-BC8E-93F8-CA9D-D07C05560A79}"/>
          </ac:spMkLst>
        </pc:spChg>
        <pc:spChg chg="add del mod">
          <ac:chgData name="Fernando Bellido Pazos" userId="6672f4cd2104aeb4" providerId="LiveId" clId="{79BC5983-C51B-4FA5-ABA1-11A6B4B04CF1}" dt="2023-05-17T13:08:19.406" v="3470"/>
          <ac:spMkLst>
            <pc:docMk/>
            <pc:sldMk cId="3634358165" sldId="260"/>
            <ac:spMk id="22" creationId="{F056EEF2-BAAD-C966-99F4-CAE9EC1EDD8D}"/>
          </ac:spMkLst>
        </pc:spChg>
        <pc:spChg chg="add del mod">
          <ac:chgData name="Fernando Bellido Pazos" userId="6672f4cd2104aeb4" providerId="LiveId" clId="{79BC5983-C51B-4FA5-ABA1-11A6B4B04CF1}" dt="2023-05-17T13:08:19.406" v="3470"/>
          <ac:spMkLst>
            <pc:docMk/>
            <pc:sldMk cId="3634358165" sldId="260"/>
            <ac:spMk id="23" creationId="{D31222A7-4ED6-23B7-5B66-2A5D4B05C56A}"/>
          </ac:spMkLst>
        </pc:spChg>
        <pc:spChg chg="add del mod">
          <ac:chgData name="Fernando Bellido Pazos" userId="6672f4cd2104aeb4" providerId="LiveId" clId="{79BC5983-C51B-4FA5-ABA1-11A6B4B04CF1}" dt="2023-05-17T13:08:19.406" v="3470"/>
          <ac:spMkLst>
            <pc:docMk/>
            <pc:sldMk cId="3634358165" sldId="260"/>
            <ac:spMk id="24" creationId="{1574941C-1200-0F80-B4C9-46F8840C70CE}"/>
          </ac:spMkLst>
        </pc:spChg>
        <pc:spChg chg="add del mod">
          <ac:chgData name="Fernando Bellido Pazos" userId="6672f4cd2104aeb4" providerId="LiveId" clId="{79BC5983-C51B-4FA5-ABA1-11A6B4B04CF1}" dt="2023-05-17T13:08:19.406" v="3470"/>
          <ac:spMkLst>
            <pc:docMk/>
            <pc:sldMk cId="3634358165" sldId="260"/>
            <ac:spMk id="25" creationId="{5CEDD62B-D500-8C99-BB26-2CAF94E392B5}"/>
          </ac:spMkLst>
        </pc:spChg>
        <pc:spChg chg="add del mod">
          <ac:chgData name="Fernando Bellido Pazos" userId="6672f4cd2104aeb4" providerId="LiveId" clId="{79BC5983-C51B-4FA5-ABA1-11A6B4B04CF1}" dt="2023-05-17T13:08:20.616" v="3472"/>
          <ac:spMkLst>
            <pc:docMk/>
            <pc:sldMk cId="3634358165" sldId="260"/>
            <ac:spMk id="26" creationId="{483EA3E4-E5CA-4F92-401D-C26579699FF5}"/>
          </ac:spMkLst>
        </pc:spChg>
        <pc:spChg chg="add del mod">
          <ac:chgData name="Fernando Bellido Pazos" userId="6672f4cd2104aeb4" providerId="LiveId" clId="{79BC5983-C51B-4FA5-ABA1-11A6B4B04CF1}" dt="2023-05-17T13:08:20.616" v="3472"/>
          <ac:spMkLst>
            <pc:docMk/>
            <pc:sldMk cId="3634358165" sldId="260"/>
            <ac:spMk id="27" creationId="{67871213-53A3-DF46-F80D-2ACB49A5E5B5}"/>
          </ac:spMkLst>
        </pc:spChg>
        <pc:spChg chg="add del mod">
          <ac:chgData name="Fernando Bellido Pazos" userId="6672f4cd2104aeb4" providerId="LiveId" clId="{79BC5983-C51B-4FA5-ABA1-11A6B4B04CF1}" dt="2023-05-17T13:08:20.616" v="3472"/>
          <ac:spMkLst>
            <pc:docMk/>
            <pc:sldMk cId="3634358165" sldId="260"/>
            <ac:spMk id="28" creationId="{F39371BE-AB16-8AE2-C1CD-48DFC0F07296}"/>
          </ac:spMkLst>
        </pc:spChg>
        <pc:spChg chg="add del mod">
          <ac:chgData name="Fernando Bellido Pazos" userId="6672f4cd2104aeb4" providerId="LiveId" clId="{79BC5983-C51B-4FA5-ABA1-11A6B4B04CF1}" dt="2023-05-17T13:08:20.616" v="3472"/>
          <ac:spMkLst>
            <pc:docMk/>
            <pc:sldMk cId="3634358165" sldId="260"/>
            <ac:spMk id="29" creationId="{ABFD9267-AC1C-8007-E789-1E75D746C08C}"/>
          </ac:spMkLst>
        </pc:spChg>
        <pc:spChg chg="add del mod">
          <ac:chgData name="Fernando Bellido Pazos" userId="6672f4cd2104aeb4" providerId="LiveId" clId="{79BC5983-C51B-4FA5-ABA1-11A6B4B04CF1}" dt="2023-05-17T13:08:20.616" v="3472"/>
          <ac:spMkLst>
            <pc:docMk/>
            <pc:sldMk cId="3634358165" sldId="260"/>
            <ac:spMk id="30" creationId="{5A57D4AF-FEA4-843C-B250-B8727FC273F3}"/>
          </ac:spMkLst>
        </pc:spChg>
        <pc:spChg chg="add del mod">
          <ac:chgData name="Fernando Bellido Pazos" userId="6672f4cd2104aeb4" providerId="LiveId" clId="{79BC5983-C51B-4FA5-ABA1-11A6B4B04CF1}" dt="2023-05-17T13:08:20.616" v="3472"/>
          <ac:spMkLst>
            <pc:docMk/>
            <pc:sldMk cId="3634358165" sldId="260"/>
            <ac:spMk id="31" creationId="{272B0C27-1CBD-891B-B272-B7AA3EB9507B}"/>
          </ac:spMkLst>
        </pc:spChg>
        <pc:spChg chg="add del mod">
          <ac:chgData name="Fernando Bellido Pazos" userId="6672f4cd2104aeb4" providerId="LiveId" clId="{79BC5983-C51B-4FA5-ABA1-11A6B4B04CF1}" dt="2023-05-17T13:08:20.616" v="3472"/>
          <ac:spMkLst>
            <pc:docMk/>
            <pc:sldMk cId="3634358165" sldId="260"/>
            <ac:spMk id="32" creationId="{1DCD4472-4C01-E57B-BD8E-B2F29647B9B7}"/>
          </ac:spMkLst>
        </pc:spChg>
        <pc:spChg chg="add del mod">
          <ac:chgData name="Fernando Bellido Pazos" userId="6672f4cd2104aeb4" providerId="LiveId" clId="{79BC5983-C51B-4FA5-ABA1-11A6B4B04CF1}" dt="2023-05-17T13:08:24.289" v="3474"/>
          <ac:spMkLst>
            <pc:docMk/>
            <pc:sldMk cId="3634358165" sldId="260"/>
            <ac:spMk id="33" creationId="{BE83AD63-1E01-7AB2-2A5C-84EA60DCDBD0}"/>
          </ac:spMkLst>
        </pc:spChg>
        <pc:spChg chg="add del mod">
          <ac:chgData name="Fernando Bellido Pazos" userId="6672f4cd2104aeb4" providerId="LiveId" clId="{79BC5983-C51B-4FA5-ABA1-11A6B4B04CF1}" dt="2023-05-17T13:08:24.289" v="3474"/>
          <ac:spMkLst>
            <pc:docMk/>
            <pc:sldMk cId="3634358165" sldId="260"/>
            <ac:spMk id="34" creationId="{A97261FB-7BD9-2C80-9609-47941F122E45}"/>
          </ac:spMkLst>
        </pc:spChg>
        <pc:spChg chg="add del mod">
          <ac:chgData name="Fernando Bellido Pazos" userId="6672f4cd2104aeb4" providerId="LiveId" clId="{79BC5983-C51B-4FA5-ABA1-11A6B4B04CF1}" dt="2023-05-17T13:08:24.289" v="3474"/>
          <ac:spMkLst>
            <pc:docMk/>
            <pc:sldMk cId="3634358165" sldId="260"/>
            <ac:spMk id="35" creationId="{CBF3B3DF-3642-731A-06C8-E5E02E82206F}"/>
          </ac:spMkLst>
        </pc:spChg>
        <pc:spChg chg="add del mod">
          <ac:chgData name="Fernando Bellido Pazos" userId="6672f4cd2104aeb4" providerId="LiveId" clId="{79BC5983-C51B-4FA5-ABA1-11A6B4B04CF1}" dt="2023-05-17T13:08:24.289" v="3474"/>
          <ac:spMkLst>
            <pc:docMk/>
            <pc:sldMk cId="3634358165" sldId="260"/>
            <ac:spMk id="36" creationId="{C28A5E89-8C21-1408-9A38-2F455DBC9F40}"/>
          </ac:spMkLst>
        </pc:spChg>
        <pc:spChg chg="add del mod">
          <ac:chgData name="Fernando Bellido Pazos" userId="6672f4cd2104aeb4" providerId="LiveId" clId="{79BC5983-C51B-4FA5-ABA1-11A6B4B04CF1}" dt="2023-05-17T13:08:24.289" v="3474"/>
          <ac:spMkLst>
            <pc:docMk/>
            <pc:sldMk cId="3634358165" sldId="260"/>
            <ac:spMk id="37" creationId="{02A23C64-8E55-C6C7-0B0C-6A27BD1A6249}"/>
          </ac:spMkLst>
        </pc:spChg>
        <pc:spChg chg="add del mod">
          <ac:chgData name="Fernando Bellido Pazos" userId="6672f4cd2104aeb4" providerId="LiveId" clId="{79BC5983-C51B-4FA5-ABA1-11A6B4B04CF1}" dt="2023-05-17T13:08:24.289" v="3474"/>
          <ac:spMkLst>
            <pc:docMk/>
            <pc:sldMk cId="3634358165" sldId="260"/>
            <ac:spMk id="38" creationId="{71B322A9-9B7F-03F4-6791-D30109E395DA}"/>
          </ac:spMkLst>
        </pc:spChg>
        <pc:spChg chg="add del mod">
          <ac:chgData name="Fernando Bellido Pazos" userId="6672f4cd2104aeb4" providerId="LiveId" clId="{79BC5983-C51B-4FA5-ABA1-11A6B4B04CF1}" dt="2023-05-17T13:08:24.289" v="3474"/>
          <ac:spMkLst>
            <pc:docMk/>
            <pc:sldMk cId="3634358165" sldId="260"/>
            <ac:spMk id="39" creationId="{9F226A8F-5EE2-8D64-AF1D-1852D7C7A437}"/>
          </ac:spMkLst>
        </pc:spChg>
        <pc:spChg chg="add mod">
          <ac:chgData name="Fernando Bellido Pazos" userId="6672f4cd2104aeb4" providerId="LiveId" clId="{79BC5983-C51B-4FA5-ABA1-11A6B4B04CF1}" dt="2023-05-17T14:26:03.791" v="4084" actId="1076"/>
          <ac:spMkLst>
            <pc:docMk/>
            <pc:sldMk cId="3634358165" sldId="260"/>
            <ac:spMk id="40" creationId="{9480A0E0-D455-DFB0-55CE-49C890D374BF}"/>
          </ac:spMkLst>
        </pc:spChg>
        <pc:spChg chg="add mod">
          <ac:chgData name="Fernando Bellido Pazos" userId="6672f4cd2104aeb4" providerId="LiveId" clId="{79BC5983-C51B-4FA5-ABA1-11A6B4B04CF1}" dt="2023-05-17T14:26:03.791" v="4084" actId="1076"/>
          <ac:spMkLst>
            <pc:docMk/>
            <pc:sldMk cId="3634358165" sldId="260"/>
            <ac:spMk id="41" creationId="{70FD0DBF-F7C7-9A22-E664-D60B069D6D61}"/>
          </ac:spMkLst>
        </pc:spChg>
        <pc:spChg chg="add del mod">
          <ac:chgData name="Fernando Bellido Pazos" userId="6672f4cd2104aeb4" providerId="LiveId" clId="{79BC5983-C51B-4FA5-ABA1-11A6B4B04CF1}" dt="2023-05-17T13:11:13.571" v="3504" actId="478"/>
          <ac:spMkLst>
            <pc:docMk/>
            <pc:sldMk cId="3634358165" sldId="260"/>
            <ac:spMk id="42" creationId="{35A9A729-2603-FC9D-DB53-5EAFAF89F662}"/>
          </ac:spMkLst>
        </pc:spChg>
        <pc:spChg chg="add del mod">
          <ac:chgData name="Fernando Bellido Pazos" userId="6672f4cd2104aeb4" providerId="LiveId" clId="{79BC5983-C51B-4FA5-ABA1-11A6B4B04CF1}" dt="2023-05-17T13:13:24.548" v="3661" actId="478"/>
          <ac:spMkLst>
            <pc:docMk/>
            <pc:sldMk cId="3634358165" sldId="260"/>
            <ac:spMk id="43" creationId="{3ADA9B88-A487-A811-4751-8B36B7A4181E}"/>
          </ac:spMkLst>
        </pc:spChg>
        <pc:spChg chg="add mod">
          <ac:chgData name="Fernando Bellido Pazos" userId="6672f4cd2104aeb4" providerId="LiveId" clId="{79BC5983-C51B-4FA5-ABA1-11A6B4B04CF1}" dt="2023-05-17T14:26:03.791" v="4084" actId="1076"/>
          <ac:spMkLst>
            <pc:docMk/>
            <pc:sldMk cId="3634358165" sldId="260"/>
            <ac:spMk id="44" creationId="{B6A70BB6-BECB-7D62-D892-00F7012EBAB9}"/>
          </ac:spMkLst>
        </pc:spChg>
        <pc:spChg chg="add mod">
          <ac:chgData name="Fernando Bellido Pazos" userId="6672f4cd2104aeb4" providerId="LiveId" clId="{79BC5983-C51B-4FA5-ABA1-11A6B4B04CF1}" dt="2023-05-17T14:26:03.791" v="4084" actId="1076"/>
          <ac:spMkLst>
            <pc:docMk/>
            <pc:sldMk cId="3634358165" sldId="260"/>
            <ac:spMk id="45" creationId="{857A3467-BFF0-5250-2E64-BE130204729C}"/>
          </ac:spMkLst>
        </pc:spChg>
        <pc:spChg chg="add mod">
          <ac:chgData name="Fernando Bellido Pazos" userId="6672f4cd2104aeb4" providerId="LiveId" clId="{79BC5983-C51B-4FA5-ABA1-11A6B4B04CF1}" dt="2023-05-17T14:28:27.901" v="4102" actId="2711"/>
          <ac:spMkLst>
            <pc:docMk/>
            <pc:sldMk cId="3634358165" sldId="260"/>
            <ac:spMk id="46" creationId="{A06F03D3-0CDD-583F-E842-CA9D62826977}"/>
          </ac:spMkLst>
        </pc:spChg>
        <pc:spChg chg="add mod">
          <ac:chgData name="Fernando Bellido Pazos" userId="6672f4cd2104aeb4" providerId="LiveId" clId="{79BC5983-C51B-4FA5-ABA1-11A6B4B04CF1}" dt="2023-05-17T14:26:03.791" v="4084" actId="1076"/>
          <ac:spMkLst>
            <pc:docMk/>
            <pc:sldMk cId="3634358165" sldId="260"/>
            <ac:spMk id="48" creationId="{F689045D-11A4-CDEE-7034-93EC2D1BA4E8}"/>
          </ac:spMkLst>
        </pc:spChg>
        <pc:spChg chg="add mod">
          <ac:chgData name="Fernando Bellido Pazos" userId="6672f4cd2104aeb4" providerId="LiveId" clId="{79BC5983-C51B-4FA5-ABA1-11A6B4B04CF1}" dt="2023-05-17T14:26:03.791" v="4084" actId="1076"/>
          <ac:spMkLst>
            <pc:docMk/>
            <pc:sldMk cId="3634358165" sldId="260"/>
            <ac:spMk id="49" creationId="{1A160B7A-CF28-B919-A55E-D32AFC6EF3C3}"/>
          </ac:spMkLst>
        </pc:spChg>
        <pc:spChg chg="add mod">
          <ac:chgData name="Fernando Bellido Pazos" userId="6672f4cd2104aeb4" providerId="LiveId" clId="{79BC5983-C51B-4FA5-ABA1-11A6B4B04CF1}" dt="2023-05-17T14:26:03.791" v="4084" actId="1076"/>
          <ac:spMkLst>
            <pc:docMk/>
            <pc:sldMk cId="3634358165" sldId="260"/>
            <ac:spMk id="50" creationId="{C28AA3D5-BCA9-B5F4-3E1C-3904CD98C737}"/>
          </ac:spMkLst>
        </pc:spChg>
        <pc:spChg chg="add mod">
          <ac:chgData name="Fernando Bellido Pazos" userId="6672f4cd2104aeb4" providerId="LiveId" clId="{79BC5983-C51B-4FA5-ABA1-11A6B4B04CF1}" dt="2023-05-17T14:26:03.791" v="4084" actId="1076"/>
          <ac:spMkLst>
            <pc:docMk/>
            <pc:sldMk cId="3634358165" sldId="260"/>
            <ac:spMk id="51" creationId="{86A9975E-FC35-E6AF-819B-2BF2AE07DA50}"/>
          </ac:spMkLst>
        </pc:spChg>
        <pc:spChg chg="add mod">
          <ac:chgData name="Fernando Bellido Pazos" userId="6672f4cd2104aeb4" providerId="LiveId" clId="{79BC5983-C51B-4FA5-ABA1-11A6B4B04CF1}" dt="2023-05-17T14:28:30.544" v="4103" actId="2711"/>
          <ac:spMkLst>
            <pc:docMk/>
            <pc:sldMk cId="3634358165" sldId="260"/>
            <ac:spMk id="52" creationId="{43013867-5D47-B3D2-D154-292950CC36F2}"/>
          </ac:spMkLst>
        </pc:spChg>
        <pc:spChg chg="add mod">
          <ac:chgData name="Fernando Bellido Pazos" userId="6672f4cd2104aeb4" providerId="LiveId" clId="{79BC5983-C51B-4FA5-ABA1-11A6B4B04CF1}" dt="2023-05-17T13:18:21.338" v="3749" actId="571"/>
          <ac:spMkLst>
            <pc:docMk/>
            <pc:sldMk cId="3634358165" sldId="260"/>
            <ac:spMk id="53" creationId="{03B474FE-46BF-95D0-6A5F-9DB717E5121E}"/>
          </ac:spMkLst>
        </pc:spChg>
        <pc:picChg chg="add del mod">
          <ac:chgData name="Fernando Bellido Pazos" userId="6672f4cd2104aeb4" providerId="LiveId" clId="{79BC5983-C51B-4FA5-ABA1-11A6B4B04CF1}" dt="2023-05-17T13:10:18.386" v="3486" actId="478"/>
          <ac:picMkLst>
            <pc:docMk/>
            <pc:sldMk cId="3634358165" sldId="260"/>
            <ac:picMk id="47" creationId="{AF4C2B7C-39BE-D30C-FC98-9FDAF6DC2874}"/>
          </ac:picMkLst>
        </pc:picChg>
        <pc:cxnChg chg="add del mod">
          <ac:chgData name="Fernando Bellido Pazos" userId="6672f4cd2104aeb4" providerId="LiveId" clId="{79BC5983-C51B-4FA5-ABA1-11A6B4B04CF1}" dt="2023-05-17T13:08:05.869" v="3461" actId="478"/>
          <ac:cxnSpMkLst>
            <pc:docMk/>
            <pc:sldMk cId="3634358165" sldId="260"/>
            <ac:cxnSpMk id="6" creationId="{B38D63C9-9BD5-FF68-F366-FB4922E483F9}"/>
          </ac:cxnSpMkLst>
        </pc:cxnChg>
      </pc:sldChg>
      <pc:sldChg chg="new del">
        <pc:chgData name="Fernando Bellido Pazos" userId="6672f4cd2104aeb4" providerId="LiveId" clId="{79BC5983-C51B-4FA5-ABA1-11A6B4B04CF1}" dt="2023-05-15T07:51:22.396" v="261" actId="680"/>
        <pc:sldMkLst>
          <pc:docMk/>
          <pc:sldMk cId="2482294038" sldId="261"/>
        </pc:sldMkLst>
      </pc:sldChg>
      <pc:sldChg chg="addSp delSp modSp add mod modAnim">
        <pc:chgData name="Fernando Bellido Pazos" userId="6672f4cd2104aeb4" providerId="LiveId" clId="{79BC5983-C51B-4FA5-ABA1-11A6B4B04CF1}" dt="2023-05-17T13:20:17.608" v="3764"/>
        <pc:sldMkLst>
          <pc:docMk/>
          <pc:sldMk cId="3548156558" sldId="261"/>
        </pc:sldMkLst>
        <pc:spChg chg="mod">
          <ac:chgData name="Fernando Bellido Pazos" userId="6672f4cd2104aeb4" providerId="LiveId" clId="{79BC5983-C51B-4FA5-ABA1-11A6B4B04CF1}" dt="2023-05-15T07:52:09.880" v="276" actId="20577"/>
          <ac:spMkLst>
            <pc:docMk/>
            <pc:sldMk cId="3548156558" sldId="261"/>
            <ac:spMk id="3" creationId="{752E5163-E5AF-741C-0FA3-BD1C3BC58ADA}"/>
          </ac:spMkLst>
        </pc:spChg>
        <pc:spChg chg="del">
          <ac:chgData name="Fernando Bellido Pazos" userId="6672f4cd2104aeb4" providerId="LiveId" clId="{79BC5983-C51B-4FA5-ABA1-11A6B4B04CF1}" dt="2023-05-17T12:50:43.509" v="3009" actId="1032"/>
          <ac:spMkLst>
            <pc:docMk/>
            <pc:sldMk cId="3548156558" sldId="261"/>
            <ac:spMk id="4" creationId="{A55D9BC3-4464-0EAF-5953-473E84EE584D}"/>
          </ac:spMkLst>
        </pc:spChg>
        <pc:spChg chg="add mod">
          <ac:chgData name="Fernando Bellido Pazos" userId="6672f4cd2104aeb4" providerId="LiveId" clId="{79BC5983-C51B-4FA5-ABA1-11A6B4B04CF1}" dt="2023-05-17T12:51:01.846" v="3018"/>
          <ac:spMkLst>
            <pc:docMk/>
            <pc:sldMk cId="3548156558" sldId="261"/>
            <ac:spMk id="11" creationId="{E4C77956-17A7-0CCF-18AC-2F57CAD78578}"/>
          </ac:spMkLst>
        </pc:spChg>
        <pc:spChg chg="add mod">
          <ac:chgData name="Fernando Bellido Pazos" userId="6672f4cd2104aeb4" providerId="LiveId" clId="{79BC5983-C51B-4FA5-ABA1-11A6B4B04CF1}" dt="2023-05-17T12:51:01.846" v="3018"/>
          <ac:spMkLst>
            <pc:docMk/>
            <pc:sldMk cId="3548156558" sldId="261"/>
            <ac:spMk id="12" creationId="{A94FCBED-8DE2-902D-175E-B88A46E6E700}"/>
          </ac:spMkLst>
        </pc:spChg>
        <pc:spChg chg="add mod">
          <ac:chgData name="Fernando Bellido Pazos" userId="6672f4cd2104aeb4" providerId="LiveId" clId="{79BC5983-C51B-4FA5-ABA1-11A6B4B04CF1}" dt="2023-05-17T12:51:01.846" v="3018"/>
          <ac:spMkLst>
            <pc:docMk/>
            <pc:sldMk cId="3548156558" sldId="261"/>
            <ac:spMk id="13" creationId="{7D9D3DC6-24E2-2ED0-E4DD-55993014B202}"/>
          </ac:spMkLst>
        </pc:spChg>
        <pc:spChg chg="add mod">
          <ac:chgData name="Fernando Bellido Pazos" userId="6672f4cd2104aeb4" providerId="LiveId" clId="{79BC5983-C51B-4FA5-ABA1-11A6B4B04CF1}" dt="2023-05-17T12:51:01.846" v="3018"/>
          <ac:spMkLst>
            <pc:docMk/>
            <pc:sldMk cId="3548156558" sldId="261"/>
            <ac:spMk id="14" creationId="{A26CFDAF-D43A-7302-93A5-E642F92D6BEC}"/>
          </ac:spMkLst>
        </pc:spChg>
        <pc:spChg chg="add mod">
          <ac:chgData name="Fernando Bellido Pazos" userId="6672f4cd2104aeb4" providerId="LiveId" clId="{79BC5983-C51B-4FA5-ABA1-11A6B4B04CF1}" dt="2023-05-17T12:51:01.846" v="3018"/>
          <ac:spMkLst>
            <pc:docMk/>
            <pc:sldMk cId="3548156558" sldId="261"/>
            <ac:spMk id="15" creationId="{E4C9BB9F-E5D9-425D-63B5-592F5AD98BB2}"/>
          </ac:spMkLst>
        </pc:spChg>
        <pc:spChg chg="add mod">
          <ac:chgData name="Fernando Bellido Pazos" userId="6672f4cd2104aeb4" providerId="LiveId" clId="{79BC5983-C51B-4FA5-ABA1-11A6B4B04CF1}" dt="2023-05-17T12:51:01.846" v="3018"/>
          <ac:spMkLst>
            <pc:docMk/>
            <pc:sldMk cId="3548156558" sldId="261"/>
            <ac:spMk id="16" creationId="{BBF9C059-430D-4D49-4611-DFB51844894F}"/>
          </ac:spMkLst>
        </pc:spChg>
        <pc:spChg chg="add mod">
          <ac:chgData name="Fernando Bellido Pazos" userId="6672f4cd2104aeb4" providerId="LiveId" clId="{79BC5983-C51B-4FA5-ABA1-11A6B4B04CF1}" dt="2023-05-17T12:51:01.846" v="3018"/>
          <ac:spMkLst>
            <pc:docMk/>
            <pc:sldMk cId="3548156558" sldId="261"/>
            <ac:spMk id="17" creationId="{2D5F6166-AF70-ABD6-C6AA-29562D85A268}"/>
          </ac:spMkLst>
        </pc:spChg>
        <pc:spChg chg="add mod">
          <ac:chgData name="Fernando Bellido Pazos" userId="6672f4cd2104aeb4" providerId="LiveId" clId="{79BC5983-C51B-4FA5-ABA1-11A6B4B04CF1}" dt="2023-05-17T12:51:01.846" v="3018"/>
          <ac:spMkLst>
            <pc:docMk/>
            <pc:sldMk cId="3548156558" sldId="261"/>
            <ac:spMk id="18" creationId="{93F5A2D2-E97A-C9B1-EE4D-55E89100C2F7}"/>
          </ac:spMkLst>
        </pc:spChg>
        <pc:spChg chg="add mod">
          <ac:chgData name="Fernando Bellido Pazos" userId="6672f4cd2104aeb4" providerId="LiveId" clId="{79BC5983-C51B-4FA5-ABA1-11A6B4B04CF1}" dt="2023-05-17T12:51:01.846" v="3018"/>
          <ac:spMkLst>
            <pc:docMk/>
            <pc:sldMk cId="3548156558" sldId="261"/>
            <ac:spMk id="19" creationId="{473CCB0D-EA27-D823-86A4-BC8D092D53FD}"/>
          </ac:spMkLst>
        </pc:spChg>
        <pc:spChg chg="add mod">
          <ac:chgData name="Fernando Bellido Pazos" userId="6672f4cd2104aeb4" providerId="LiveId" clId="{79BC5983-C51B-4FA5-ABA1-11A6B4B04CF1}" dt="2023-05-17T12:51:01.846" v="3018"/>
          <ac:spMkLst>
            <pc:docMk/>
            <pc:sldMk cId="3548156558" sldId="261"/>
            <ac:spMk id="20" creationId="{0ADAD292-E4AB-713C-3ED7-D7203965CB0E}"/>
          </ac:spMkLst>
        </pc:spChg>
        <pc:spChg chg="add del mod">
          <ac:chgData name="Fernando Bellido Pazos" userId="6672f4cd2104aeb4" providerId="LiveId" clId="{79BC5983-C51B-4FA5-ABA1-11A6B4B04CF1}" dt="2023-05-17T12:51:39.822" v="3032" actId="1032"/>
          <ac:spMkLst>
            <pc:docMk/>
            <pc:sldMk cId="3548156558" sldId="261"/>
            <ac:spMk id="23" creationId="{14386CF7-A5D9-7516-C7A9-C04FDC2E2D6D}"/>
          </ac:spMkLst>
        </pc:spChg>
        <pc:spChg chg="add del mod">
          <ac:chgData name="Fernando Bellido Pazos" userId="6672f4cd2104aeb4" providerId="LiveId" clId="{79BC5983-C51B-4FA5-ABA1-11A6B4B04CF1}" dt="2023-05-17T12:53:27.674" v="3042" actId="1032"/>
          <ac:spMkLst>
            <pc:docMk/>
            <pc:sldMk cId="3548156558" sldId="261"/>
            <ac:spMk id="26" creationId="{35112A05-85C2-BA75-D5D2-DB803E9011D1}"/>
          </ac:spMkLst>
        </pc:spChg>
        <pc:grpChg chg="add mod">
          <ac:chgData name="Fernando Bellido Pazos" userId="6672f4cd2104aeb4" providerId="LiveId" clId="{79BC5983-C51B-4FA5-ABA1-11A6B4B04CF1}" dt="2023-05-17T12:51:01.846" v="3018"/>
          <ac:grpSpMkLst>
            <pc:docMk/>
            <pc:sldMk cId="3548156558" sldId="261"/>
            <ac:grpSpMk id="6" creationId="{8E1B02DA-36F1-0747-36F1-0E694AED0F33}"/>
          </ac:grpSpMkLst>
        </pc:grpChg>
        <pc:grpChg chg="add mod">
          <ac:chgData name="Fernando Bellido Pazos" userId="6672f4cd2104aeb4" providerId="LiveId" clId="{79BC5983-C51B-4FA5-ABA1-11A6B4B04CF1}" dt="2023-05-17T12:51:01.846" v="3018"/>
          <ac:grpSpMkLst>
            <pc:docMk/>
            <pc:sldMk cId="3548156558" sldId="261"/>
            <ac:grpSpMk id="7" creationId="{47574F72-4334-08E8-A1FA-BD1189D4702C}"/>
          </ac:grpSpMkLst>
        </pc:grpChg>
        <pc:grpChg chg="add mod">
          <ac:chgData name="Fernando Bellido Pazos" userId="6672f4cd2104aeb4" providerId="LiveId" clId="{79BC5983-C51B-4FA5-ABA1-11A6B4B04CF1}" dt="2023-05-17T12:51:01.846" v="3018"/>
          <ac:grpSpMkLst>
            <pc:docMk/>
            <pc:sldMk cId="3548156558" sldId="261"/>
            <ac:grpSpMk id="8" creationId="{D821FB3E-215B-9BCB-A60F-F649446F3885}"/>
          </ac:grpSpMkLst>
        </pc:grpChg>
        <pc:grpChg chg="add mod">
          <ac:chgData name="Fernando Bellido Pazos" userId="6672f4cd2104aeb4" providerId="LiveId" clId="{79BC5983-C51B-4FA5-ABA1-11A6B4B04CF1}" dt="2023-05-17T12:51:01.846" v="3018"/>
          <ac:grpSpMkLst>
            <pc:docMk/>
            <pc:sldMk cId="3548156558" sldId="261"/>
            <ac:grpSpMk id="9" creationId="{3CFE7A7C-E68E-EE4D-1FBE-2454A671AC5E}"/>
          </ac:grpSpMkLst>
        </pc:grpChg>
        <pc:grpChg chg="add mod">
          <ac:chgData name="Fernando Bellido Pazos" userId="6672f4cd2104aeb4" providerId="LiveId" clId="{79BC5983-C51B-4FA5-ABA1-11A6B4B04CF1}" dt="2023-05-17T12:51:01.846" v="3018"/>
          <ac:grpSpMkLst>
            <pc:docMk/>
            <pc:sldMk cId="3548156558" sldId="261"/>
            <ac:grpSpMk id="10" creationId="{F1C93EAF-450C-A123-3F8F-687BBED00E74}"/>
          </ac:grpSpMkLst>
        </pc:grpChg>
        <pc:graphicFrameChg chg="add del mod modGraphic">
          <ac:chgData name="Fernando Bellido Pazos" userId="6672f4cd2104aeb4" providerId="LiveId" clId="{79BC5983-C51B-4FA5-ABA1-11A6B4B04CF1}" dt="2023-05-17T12:51:32.647" v="3031" actId="478"/>
          <ac:graphicFrameMkLst>
            <pc:docMk/>
            <pc:sldMk cId="3548156558" sldId="261"/>
            <ac:graphicFrameMk id="5" creationId="{D9D1738C-4711-F790-AC98-FF40C9E45BFA}"/>
          </ac:graphicFrameMkLst>
        </pc:graphicFrameChg>
        <pc:graphicFrameChg chg="add del mod">
          <ac:chgData name="Fernando Bellido Pazos" userId="6672f4cd2104aeb4" providerId="LiveId" clId="{79BC5983-C51B-4FA5-ABA1-11A6B4B04CF1}" dt="2023-05-17T12:51:27.692" v="3027" actId="478"/>
          <ac:graphicFrameMkLst>
            <pc:docMk/>
            <pc:sldMk cId="3548156558" sldId="261"/>
            <ac:graphicFrameMk id="21" creationId="{DD7B806C-05F2-D13B-5A6A-E85292A60DEA}"/>
          </ac:graphicFrameMkLst>
        </pc:graphicFrameChg>
        <pc:graphicFrameChg chg="add del mod modGraphic">
          <ac:chgData name="Fernando Bellido Pazos" userId="6672f4cd2104aeb4" providerId="LiveId" clId="{79BC5983-C51B-4FA5-ABA1-11A6B4B04CF1}" dt="2023-05-17T12:53:13.019" v="3041" actId="478"/>
          <ac:graphicFrameMkLst>
            <pc:docMk/>
            <pc:sldMk cId="3548156558" sldId="261"/>
            <ac:graphicFrameMk id="24" creationId="{CE2FEAE4-AB1D-A003-3E0E-073F497FFD10}"/>
          </ac:graphicFrameMkLst>
        </pc:graphicFrameChg>
        <pc:graphicFrameChg chg="add mod modGraphic">
          <ac:chgData name="Fernando Bellido Pazos" userId="6672f4cd2104aeb4" providerId="LiveId" clId="{79BC5983-C51B-4FA5-ABA1-11A6B4B04CF1}" dt="2023-05-17T12:54:23.137" v="3132" actId="114"/>
          <ac:graphicFrameMkLst>
            <pc:docMk/>
            <pc:sldMk cId="3548156558" sldId="261"/>
            <ac:graphicFrameMk id="27" creationId="{365067C6-A40F-534E-C030-FE4C5E067924}"/>
          </ac:graphicFrameMkLst>
        </pc:graphicFrameChg>
      </pc:sldChg>
      <pc:sldChg chg="new del ord">
        <pc:chgData name="Fernando Bellido Pazos" userId="6672f4cd2104aeb4" providerId="LiveId" clId="{79BC5983-C51B-4FA5-ABA1-11A6B4B04CF1}" dt="2023-05-15T07:52:05.927" v="266" actId="47"/>
        <pc:sldMkLst>
          <pc:docMk/>
          <pc:sldMk cId="1506809861" sldId="262"/>
        </pc:sldMkLst>
      </pc:sldChg>
      <pc:sldChg chg="addSp delSp modSp add mod modAnim">
        <pc:chgData name="Fernando Bellido Pazos" userId="6672f4cd2104aeb4" providerId="LiveId" clId="{79BC5983-C51B-4FA5-ABA1-11A6B4B04CF1}" dt="2023-05-17T14:26:40.335" v="4087" actId="115"/>
        <pc:sldMkLst>
          <pc:docMk/>
          <pc:sldMk cId="3211215772" sldId="262"/>
        </pc:sldMkLst>
        <pc:spChg chg="mod">
          <ac:chgData name="Fernando Bellido Pazos" userId="6672f4cd2104aeb4" providerId="LiveId" clId="{79BC5983-C51B-4FA5-ABA1-11A6B4B04CF1}" dt="2023-05-15T07:52:17.679" v="297" actId="20577"/>
          <ac:spMkLst>
            <pc:docMk/>
            <pc:sldMk cId="3211215772" sldId="262"/>
            <ac:spMk id="3" creationId="{752E5163-E5AF-741C-0FA3-BD1C3BC58ADA}"/>
          </ac:spMkLst>
        </pc:spChg>
        <pc:spChg chg="del">
          <ac:chgData name="Fernando Bellido Pazos" userId="6672f4cd2104aeb4" providerId="LiveId" clId="{79BC5983-C51B-4FA5-ABA1-11A6B4B04CF1}" dt="2023-05-16T14:28:37.397" v="1767" actId="478"/>
          <ac:spMkLst>
            <pc:docMk/>
            <pc:sldMk cId="3211215772" sldId="262"/>
            <ac:spMk id="4" creationId="{A55D9BC3-4464-0EAF-5953-473E84EE584D}"/>
          </ac:spMkLst>
        </pc:spChg>
        <pc:graphicFrameChg chg="add del modGraphic">
          <ac:chgData name="Fernando Bellido Pazos" userId="6672f4cd2104aeb4" providerId="LiveId" clId="{79BC5983-C51B-4FA5-ABA1-11A6B4B04CF1}" dt="2023-05-16T14:40:14.713" v="2247" actId="1032"/>
          <ac:graphicFrameMkLst>
            <pc:docMk/>
            <pc:sldMk cId="3211215772" sldId="262"/>
            <ac:graphicFrameMk id="5" creationId="{30D2709E-5558-79C1-BE98-3C89FC92F574}"/>
          </ac:graphicFrameMkLst>
        </pc:graphicFrameChg>
        <pc:graphicFrameChg chg="add mod modGraphic">
          <ac:chgData name="Fernando Bellido Pazos" userId="6672f4cd2104aeb4" providerId="LiveId" clId="{79BC5983-C51B-4FA5-ABA1-11A6B4B04CF1}" dt="2023-05-17T14:26:40.335" v="4087" actId="115"/>
          <ac:graphicFrameMkLst>
            <pc:docMk/>
            <pc:sldMk cId="3211215772" sldId="262"/>
            <ac:graphicFrameMk id="6" creationId="{7DC12E78-21D5-D8A7-D1F0-440854631CDF}"/>
          </ac:graphicFrameMkLst>
        </pc:graphicFrameChg>
      </pc:sldChg>
      <pc:sldChg chg="delSp modSp new mod">
        <pc:chgData name="Fernando Bellido Pazos" userId="6672f4cd2104aeb4" providerId="LiveId" clId="{79BC5983-C51B-4FA5-ABA1-11A6B4B04CF1}" dt="2023-05-15T08:01:22.410" v="321" actId="1076"/>
        <pc:sldMkLst>
          <pc:docMk/>
          <pc:sldMk cId="4234641635" sldId="263"/>
        </pc:sldMkLst>
        <pc:spChg chg="mod">
          <ac:chgData name="Fernando Bellido Pazos" userId="6672f4cd2104aeb4" providerId="LiveId" clId="{79BC5983-C51B-4FA5-ABA1-11A6B4B04CF1}" dt="2023-05-15T08:01:22.410" v="321" actId="1076"/>
          <ac:spMkLst>
            <pc:docMk/>
            <pc:sldMk cId="4234641635" sldId="263"/>
            <ac:spMk id="2" creationId="{B478713D-69B5-14D7-7B50-2B3D09F5C46A}"/>
          </ac:spMkLst>
        </pc:spChg>
        <pc:spChg chg="del">
          <ac:chgData name="Fernando Bellido Pazos" userId="6672f4cd2104aeb4" providerId="LiveId" clId="{79BC5983-C51B-4FA5-ABA1-11A6B4B04CF1}" dt="2023-05-15T07:55:04.893" v="307" actId="478"/>
          <ac:spMkLst>
            <pc:docMk/>
            <pc:sldMk cId="4234641635" sldId="263"/>
            <ac:spMk id="3" creationId="{3C739B31-C1F8-2FCC-53F0-C85AA524D3DC}"/>
          </ac:spMkLst>
        </pc:spChg>
      </pc:sldChg>
      <pc:sldChg chg="addSp delSp modSp new mod modAnim">
        <pc:chgData name="Fernando Bellido Pazos" userId="6672f4cd2104aeb4" providerId="LiveId" clId="{79BC5983-C51B-4FA5-ABA1-11A6B4B04CF1}" dt="2023-05-17T15:02:14.376" v="4636"/>
        <pc:sldMkLst>
          <pc:docMk/>
          <pc:sldMk cId="1063317149" sldId="264"/>
        </pc:sldMkLst>
        <pc:spChg chg="mod">
          <ac:chgData name="Fernando Bellido Pazos" userId="6672f4cd2104aeb4" providerId="LiveId" clId="{79BC5983-C51B-4FA5-ABA1-11A6B4B04CF1}" dt="2023-05-15T08:05:00.856" v="337" actId="20577"/>
          <ac:spMkLst>
            <pc:docMk/>
            <pc:sldMk cId="1063317149" sldId="264"/>
            <ac:spMk id="3" creationId="{E2A8B701-0C40-18FC-D850-35B61D88ECAF}"/>
          </ac:spMkLst>
        </pc:spChg>
        <pc:spChg chg="del mod">
          <ac:chgData name="Fernando Bellido Pazos" userId="6672f4cd2104aeb4" providerId="LiveId" clId="{79BC5983-C51B-4FA5-ABA1-11A6B4B04CF1}" dt="2023-05-15T08:07:50.427" v="370" actId="478"/>
          <ac:spMkLst>
            <pc:docMk/>
            <pc:sldMk cId="1063317149" sldId="264"/>
            <ac:spMk id="4" creationId="{E40F891B-EACD-7702-BAD0-86393C03CF93}"/>
          </ac:spMkLst>
        </pc:spChg>
        <pc:spChg chg="add del mod">
          <ac:chgData name="Fernando Bellido Pazos" userId="6672f4cd2104aeb4" providerId="LiveId" clId="{79BC5983-C51B-4FA5-ABA1-11A6B4B04CF1}" dt="2023-05-15T11:02:01.405" v="966" actId="478"/>
          <ac:spMkLst>
            <pc:docMk/>
            <pc:sldMk cId="1063317149" sldId="264"/>
            <ac:spMk id="5" creationId="{6D38E5F1-8032-27CE-7C12-35362E03D176}"/>
          </ac:spMkLst>
        </pc:spChg>
        <pc:spChg chg="add mod">
          <ac:chgData name="Fernando Bellido Pazos" userId="6672f4cd2104aeb4" providerId="LiveId" clId="{79BC5983-C51B-4FA5-ABA1-11A6B4B04CF1}" dt="2023-05-15T08:19:13.667" v="518" actId="1076"/>
          <ac:spMkLst>
            <pc:docMk/>
            <pc:sldMk cId="1063317149" sldId="264"/>
            <ac:spMk id="6" creationId="{1725FC1D-B488-09F8-55C7-1673A14EBE70}"/>
          </ac:spMkLst>
        </pc:spChg>
        <pc:spChg chg="add mod">
          <ac:chgData name="Fernando Bellido Pazos" userId="6672f4cd2104aeb4" providerId="LiveId" clId="{79BC5983-C51B-4FA5-ABA1-11A6B4B04CF1}" dt="2023-05-15T08:18:54.189" v="514" actId="207"/>
          <ac:spMkLst>
            <pc:docMk/>
            <pc:sldMk cId="1063317149" sldId="264"/>
            <ac:spMk id="7" creationId="{E9DF81E7-0A43-94CA-BB3A-0129939339CE}"/>
          </ac:spMkLst>
        </pc:spChg>
        <pc:spChg chg="add del">
          <ac:chgData name="Fernando Bellido Pazos" userId="6672f4cd2104aeb4" providerId="LiveId" clId="{79BC5983-C51B-4FA5-ABA1-11A6B4B04CF1}" dt="2023-05-15T08:38:32.273" v="520" actId="22"/>
          <ac:spMkLst>
            <pc:docMk/>
            <pc:sldMk cId="1063317149" sldId="264"/>
            <ac:spMk id="9" creationId="{B33D343C-8503-AE46-EFEF-987F01D9F0C6}"/>
          </ac:spMkLst>
        </pc:spChg>
        <pc:graphicFrameChg chg="add del modGraphic">
          <ac:chgData name="Fernando Bellido Pazos" userId="6672f4cd2104aeb4" providerId="LiveId" clId="{79BC5983-C51B-4FA5-ABA1-11A6B4B04CF1}" dt="2023-05-15T15:04:30.087" v="1398" actId="1032"/>
          <ac:graphicFrameMkLst>
            <pc:docMk/>
            <pc:sldMk cId="1063317149" sldId="264"/>
            <ac:graphicFrameMk id="4" creationId="{788D11C3-F742-28AC-436B-0D85C5A54E0E}"/>
          </ac:graphicFrameMkLst>
        </pc:graphicFrameChg>
        <pc:graphicFrameChg chg="add del mod modGraphic">
          <ac:chgData name="Fernando Bellido Pazos" userId="6672f4cd2104aeb4" providerId="LiveId" clId="{79BC5983-C51B-4FA5-ABA1-11A6B4B04CF1}" dt="2023-05-15T15:05:19.321" v="1408" actId="478"/>
          <ac:graphicFrameMkLst>
            <pc:docMk/>
            <pc:sldMk cId="1063317149" sldId="264"/>
            <ac:graphicFrameMk id="5" creationId="{D9B9615C-EACE-48C0-4C64-BA4B04D74EF5}"/>
          </ac:graphicFrameMkLst>
        </pc:graphicFrameChg>
        <pc:graphicFrameChg chg="add mod">
          <ac:chgData name="Fernando Bellido Pazos" userId="6672f4cd2104aeb4" providerId="LiveId" clId="{79BC5983-C51B-4FA5-ABA1-11A6B4B04CF1}" dt="2023-05-17T12:52:18.694" v="3036" actId="12269"/>
          <ac:graphicFrameMkLst>
            <pc:docMk/>
            <pc:sldMk cId="1063317149" sldId="264"/>
            <ac:graphicFrameMk id="8" creationId="{DDA43E63-A8A2-9FA6-8622-6EE8D7E33662}"/>
          </ac:graphicFrameMkLst>
        </pc:graphicFrameChg>
      </pc:sldChg>
      <pc:sldChg chg="new del">
        <pc:chgData name="Fernando Bellido Pazos" userId="6672f4cd2104aeb4" providerId="LiveId" clId="{79BC5983-C51B-4FA5-ABA1-11A6B4B04CF1}" dt="2023-05-15T07:57:56.995" v="316" actId="47"/>
        <pc:sldMkLst>
          <pc:docMk/>
          <pc:sldMk cId="3025056798" sldId="264"/>
        </pc:sldMkLst>
      </pc:sldChg>
      <pc:sldChg chg="addSp delSp modSp add mod modAnim">
        <pc:chgData name="Fernando Bellido Pazos" userId="6672f4cd2104aeb4" providerId="LiveId" clId="{79BC5983-C51B-4FA5-ABA1-11A6B4B04CF1}" dt="2023-05-17T15:02:22.403" v="4638"/>
        <pc:sldMkLst>
          <pc:docMk/>
          <pc:sldMk cId="1732363848" sldId="265"/>
        </pc:sldMkLst>
        <pc:spChg chg="mod">
          <ac:chgData name="Fernando Bellido Pazos" userId="6672f4cd2104aeb4" providerId="LiveId" clId="{79BC5983-C51B-4FA5-ABA1-11A6B4B04CF1}" dt="2023-05-15T08:38:42.618" v="536" actId="20577"/>
          <ac:spMkLst>
            <pc:docMk/>
            <pc:sldMk cId="1732363848" sldId="265"/>
            <ac:spMk id="3" creationId="{E2A8B701-0C40-18FC-D850-35B61D88ECAF}"/>
          </ac:spMkLst>
        </pc:spChg>
        <pc:spChg chg="del mod">
          <ac:chgData name="Fernando Bellido Pazos" userId="6672f4cd2104aeb4" providerId="LiveId" clId="{79BC5983-C51B-4FA5-ABA1-11A6B4B04CF1}" dt="2023-05-15T14:55:50.104" v="1115" actId="478"/>
          <ac:spMkLst>
            <pc:docMk/>
            <pc:sldMk cId="1732363848" sldId="265"/>
            <ac:spMk id="6" creationId="{1725FC1D-B488-09F8-55C7-1673A14EBE70}"/>
          </ac:spMkLst>
        </pc:spChg>
        <pc:spChg chg="add del mod">
          <ac:chgData name="Fernando Bellido Pazos" userId="6672f4cd2104aeb4" providerId="LiveId" clId="{79BC5983-C51B-4FA5-ABA1-11A6B4B04CF1}" dt="2023-05-15T14:55:52.179" v="1116" actId="478"/>
          <ac:spMkLst>
            <pc:docMk/>
            <pc:sldMk cId="1732363848" sldId="265"/>
            <ac:spMk id="8" creationId="{952AE60F-47C0-A1EA-24EA-BD7FEE5DB2C2}"/>
          </ac:spMkLst>
        </pc:spChg>
        <pc:graphicFrameChg chg="add mod">
          <ac:chgData name="Fernando Bellido Pazos" userId="6672f4cd2104aeb4" providerId="LiveId" clId="{79BC5983-C51B-4FA5-ABA1-11A6B4B04CF1}" dt="2023-05-17T12:52:29.038" v="3037" actId="12269"/>
          <ac:graphicFrameMkLst>
            <pc:docMk/>
            <pc:sldMk cId="1732363848" sldId="265"/>
            <ac:graphicFrameMk id="4" creationId="{93775487-1C7D-062E-838E-30AAB30081A5}"/>
          </ac:graphicFrameMkLst>
        </pc:graphicFrameChg>
      </pc:sldChg>
      <pc:sldChg chg="addSp delSp modSp add mod modAnim">
        <pc:chgData name="Fernando Bellido Pazos" userId="6672f4cd2104aeb4" providerId="LiveId" clId="{79BC5983-C51B-4FA5-ABA1-11A6B4B04CF1}" dt="2023-05-17T15:02:29.055" v="4640"/>
        <pc:sldMkLst>
          <pc:docMk/>
          <pc:sldMk cId="1692167606" sldId="266"/>
        </pc:sldMkLst>
        <pc:spChg chg="mod">
          <ac:chgData name="Fernando Bellido Pazos" userId="6672f4cd2104aeb4" providerId="LiveId" clId="{79BC5983-C51B-4FA5-ABA1-11A6B4B04CF1}" dt="2023-05-15T08:39:59.034" v="694" actId="20577"/>
          <ac:spMkLst>
            <pc:docMk/>
            <pc:sldMk cId="1692167606" sldId="266"/>
            <ac:spMk id="3" creationId="{E2A8B701-0C40-18FC-D850-35B61D88ECAF}"/>
          </ac:spMkLst>
        </pc:spChg>
        <pc:spChg chg="del mod">
          <ac:chgData name="Fernando Bellido Pazos" userId="6672f4cd2104aeb4" providerId="LiveId" clId="{79BC5983-C51B-4FA5-ABA1-11A6B4B04CF1}" dt="2023-05-15T14:57:00.699" v="1238" actId="478"/>
          <ac:spMkLst>
            <pc:docMk/>
            <pc:sldMk cId="1692167606" sldId="266"/>
            <ac:spMk id="6" creationId="{1725FC1D-B488-09F8-55C7-1673A14EBE70}"/>
          </ac:spMkLst>
        </pc:spChg>
        <pc:spChg chg="add del mod">
          <ac:chgData name="Fernando Bellido Pazos" userId="6672f4cd2104aeb4" providerId="LiveId" clId="{79BC5983-C51B-4FA5-ABA1-11A6B4B04CF1}" dt="2023-05-15T14:57:01.905" v="1239" actId="478"/>
          <ac:spMkLst>
            <pc:docMk/>
            <pc:sldMk cId="1692167606" sldId="266"/>
            <ac:spMk id="8" creationId="{A684D0E8-CC0B-AFD7-249F-8DFF169E4433}"/>
          </ac:spMkLst>
        </pc:spChg>
        <pc:graphicFrameChg chg="add mod">
          <ac:chgData name="Fernando Bellido Pazos" userId="6672f4cd2104aeb4" providerId="LiveId" clId="{79BC5983-C51B-4FA5-ABA1-11A6B4B04CF1}" dt="2023-05-17T12:52:37.354" v="3038" actId="12269"/>
          <ac:graphicFrameMkLst>
            <pc:docMk/>
            <pc:sldMk cId="1692167606" sldId="266"/>
            <ac:graphicFrameMk id="4" creationId="{172C6D2C-007F-07F6-052E-C36A46458E2D}"/>
          </ac:graphicFrameMkLst>
        </pc:graphicFrameChg>
      </pc:sldChg>
      <pc:sldChg chg="add del">
        <pc:chgData name="Fernando Bellido Pazos" userId="6672f4cd2104aeb4" providerId="LiveId" clId="{79BC5983-C51B-4FA5-ABA1-11A6B4B04CF1}" dt="2023-05-15T08:38:38.247" v="523"/>
        <pc:sldMkLst>
          <pc:docMk/>
          <pc:sldMk cId="3380485174" sldId="266"/>
        </pc:sldMkLst>
      </pc:sldChg>
      <pc:sldChg chg="addSp delSp modSp add mod modAnim">
        <pc:chgData name="Fernando Bellido Pazos" userId="6672f4cd2104aeb4" providerId="LiveId" clId="{79BC5983-C51B-4FA5-ABA1-11A6B4B04CF1}" dt="2023-05-21T14:06:42.611" v="5317" actId="20577"/>
        <pc:sldMkLst>
          <pc:docMk/>
          <pc:sldMk cId="3990143643" sldId="267"/>
        </pc:sldMkLst>
        <pc:spChg chg="mod">
          <ac:chgData name="Fernando Bellido Pazos" userId="6672f4cd2104aeb4" providerId="LiveId" clId="{79BC5983-C51B-4FA5-ABA1-11A6B4B04CF1}" dt="2023-05-15T08:41:28.653" v="829" actId="20577"/>
          <ac:spMkLst>
            <pc:docMk/>
            <pc:sldMk cId="3990143643" sldId="267"/>
            <ac:spMk id="3" creationId="{E2A8B701-0C40-18FC-D850-35B61D88ECAF}"/>
          </ac:spMkLst>
        </pc:spChg>
        <pc:spChg chg="add del mod">
          <ac:chgData name="Fernando Bellido Pazos" userId="6672f4cd2104aeb4" providerId="LiveId" clId="{79BC5983-C51B-4FA5-ABA1-11A6B4B04CF1}" dt="2023-05-15T10:32:22.546" v="833" actId="478"/>
          <ac:spMkLst>
            <pc:docMk/>
            <pc:sldMk cId="3990143643" sldId="267"/>
            <ac:spMk id="5" creationId="{1DE91C03-1B10-882A-B5B8-CDACE90C9CF4}"/>
          </ac:spMkLst>
        </pc:spChg>
        <pc:spChg chg="del">
          <ac:chgData name="Fernando Bellido Pazos" userId="6672f4cd2104aeb4" providerId="LiveId" clId="{79BC5983-C51B-4FA5-ABA1-11A6B4B04CF1}" dt="2023-05-15T10:32:20.134" v="831" actId="478"/>
          <ac:spMkLst>
            <pc:docMk/>
            <pc:sldMk cId="3990143643" sldId="267"/>
            <ac:spMk id="6" creationId="{1725FC1D-B488-09F8-55C7-1673A14EBE70}"/>
          </ac:spMkLst>
        </pc:spChg>
        <pc:spChg chg="add mod">
          <ac:chgData name="Fernando Bellido Pazos" userId="6672f4cd2104aeb4" providerId="LiveId" clId="{79BC5983-C51B-4FA5-ABA1-11A6B4B04CF1}" dt="2023-05-21T14:06:42.611" v="5317" actId="20577"/>
          <ac:spMkLst>
            <pc:docMk/>
            <pc:sldMk cId="3990143643" sldId="267"/>
            <ac:spMk id="6" creationId="{BC4DF9E7-EE79-00C0-48A3-889B99828D60}"/>
          </ac:spMkLst>
        </pc:spChg>
        <pc:spChg chg="del">
          <ac:chgData name="Fernando Bellido Pazos" userId="6672f4cd2104aeb4" providerId="LiveId" clId="{79BC5983-C51B-4FA5-ABA1-11A6B4B04CF1}" dt="2023-05-15T10:32:21.455" v="832" actId="478"/>
          <ac:spMkLst>
            <pc:docMk/>
            <pc:sldMk cId="3990143643" sldId="267"/>
            <ac:spMk id="7" creationId="{E9DF81E7-0A43-94CA-BB3A-0129939339CE}"/>
          </ac:spMkLst>
        </pc:spChg>
        <pc:picChg chg="add del mod">
          <ac:chgData name="Fernando Bellido Pazos" userId="6672f4cd2104aeb4" providerId="LiveId" clId="{79BC5983-C51B-4FA5-ABA1-11A6B4B04CF1}" dt="2023-05-17T14:59:55.834" v="4603"/>
          <ac:picMkLst>
            <pc:docMk/>
            <pc:sldMk cId="3990143643" sldId="267"/>
            <ac:picMk id="5" creationId="{0BA1DD62-8AF9-2AF5-B425-732AD59ABEF1}"/>
          </ac:picMkLst>
        </pc:picChg>
        <pc:picChg chg="add mod">
          <ac:chgData name="Fernando Bellido Pazos" userId="6672f4cd2104aeb4" providerId="LiveId" clId="{79BC5983-C51B-4FA5-ABA1-11A6B4B04CF1}" dt="2023-05-17T15:19:58.510" v="4682" actId="1076"/>
          <ac:picMkLst>
            <pc:docMk/>
            <pc:sldMk cId="3990143643" sldId="267"/>
            <ac:picMk id="8" creationId="{10FA3C20-8938-24F7-951A-D446BE27FEB4}"/>
          </ac:picMkLst>
        </pc:picChg>
        <pc:picChg chg="add mod">
          <ac:chgData name="Fernando Bellido Pazos" userId="6672f4cd2104aeb4" providerId="LiveId" clId="{79BC5983-C51B-4FA5-ABA1-11A6B4B04CF1}" dt="2023-05-17T15:19:58.510" v="4682" actId="1076"/>
          <ac:picMkLst>
            <pc:docMk/>
            <pc:sldMk cId="3990143643" sldId="267"/>
            <ac:picMk id="10" creationId="{D1444DE1-1E9D-D243-DD48-3DBF2EDB07A3}"/>
          </ac:picMkLst>
        </pc:picChg>
      </pc:sldChg>
      <pc:sldChg chg="addSp delSp modSp mod modAnim">
        <pc:chgData name="Fernando Bellido Pazos" userId="6672f4cd2104aeb4" providerId="LiveId" clId="{79BC5983-C51B-4FA5-ABA1-11A6B4B04CF1}" dt="2023-05-21T12:40:37.060" v="4898"/>
        <pc:sldMkLst>
          <pc:docMk/>
          <pc:sldMk cId="4122492563" sldId="268"/>
        </pc:sldMkLst>
        <pc:spChg chg="add del mod">
          <ac:chgData name="Fernando Bellido Pazos" userId="6672f4cd2104aeb4" providerId="LiveId" clId="{79BC5983-C51B-4FA5-ABA1-11A6B4B04CF1}" dt="2023-05-15T10:32:42.515" v="865" actId="478"/>
          <ac:spMkLst>
            <pc:docMk/>
            <pc:sldMk cId="4122492563" sldId="268"/>
            <ac:spMk id="5" creationId="{27C70292-0925-CED3-7676-ECFFF94D945B}"/>
          </ac:spMkLst>
        </pc:spChg>
        <pc:spChg chg="add del mod">
          <ac:chgData name="Fernando Bellido Pazos" userId="6672f4cd2104aeb4" providerId="LiveId" clId="{79BC5983-C51B-4FA5-ABA1-11A6B4B04CF1}" dt="2023-05-17T14:36:58.313" v="4150" actId="478"/>
          <ac:spMkLst>
            <pc:docMk/>
            <pc:sldMk cId="4122492563" sldId="268"/>
            <ac:spMk id="5" creationId="{29FB6B4F-2504-6BAA-5A02-F4A908670C93}"/>
          </ac:spMkLst>
        </pc:spChg>
        <pc:spChg chg="del">
          <ac:chgData name="Fernando Bellido Pazos" userId="6672f4cd2104aeb4" providerId="LiveId" clId="{79BC5983-C51B-4FA5-ABA1-11A6B4B04CF1}" dt="2023-05-15T10:32:39.590" v="864" actId="478"/>
          <ac:spMkLst>
            <pc:docMk/>
            <pc:sldMk cId="4122492563" sldId="268"/>
            <ac:spMk id="6" creationId="{1725FC1D-B488-09F8-55C7-1673A14EBE70}"/>
          </ac:spMkLst>
        </pc:spChg>
        <pc:spChg chg="mod">
          <ac:chgData name="Fernando Bellido Pazos" userId="6672f4cd2104aeb4" providerId="LiveId" clId="{79BC5983-C51B-4FA5-ABA1-11A6B4B04CF1}" dt="2023-05-17T14:42:41.529" v="4309" actId="1076"/>
          <ac:spMkLst>
            <pc:docMk/>
            <pc:sldMk cId="4122492563" sldId="268"/>
            <ac:spMk id="7" creationId="{E9DF81E7-0A43-94CA-BB3A-0129939339CE}"/>
          </ac:spMkLst>
        </pc:spChg>
        <pc:spChg chg="add del mod">
          <ac:chgData name="Fernando Bellido Pazos" userId="6672f4cd2104aeb4" providerId="LiveId" clId="{79BC5983-C51B-4FA5-ABA1-11A6B4B04CF1}" dt="2023-05-17T14:38:55.346" v="4238" actId="22"/>
          <ac:spMkLst>
            <pc:docMk/>
            <pc:sldMk cId="4122492563" sldId="268"/>
            <ac:spMk id="9" creationId="{13110E78-037F-3CCD-1330-12816B56A3B9}"/>
          </ac:spMkLst>
        </pc:spChg>
        <pc:graphicFrameChg chg="add mod modGraphic">
          <ac:chgData name="Fernando Bellido Pazos" userId="6672f4cd2104aeb4" providerId="LiveId" clId="{79BC5983-C51B-4FA5-ABA1-11A6B4B04CF1}" dt="2023-05-18T09:13:23.512" v="4772" actId="1076"/>
          <ac:graphicFrameMkLst>
            <pc:docMk/>
            <pc:sldMk cId="4122492563" sldId="268"/>
            <ac:graphicFrameMk id="6" creationId="{A96B161D-D6D5-9323-B013-885D306589BB}"/>
          </ac:graphicFrameMkLst>
        </pc:graphicFrameChg>
        <pc:graphicFrameChg chg="add del mod modGraphic">
          <ac:chgData name="Fernando Bellido Pazos" userId="6672f4cd2104aeb4" providerId="LiveId" clId="{79BC5983-C51B-4FA5-ABA1-11A6B4B04CF1}" dt="2023-05-15T10:37:07.979" v="873" actId="478"/>
          <ac:graphicFrameMkLst>
            <pc:docMk/>
            <pc:sldMk cId="4122492563" sldId="268"/>
            <ac:graphicFrameMk id="8" creationId="{7C4A1295-CA91-2E70-251C-5A9F18467AD3}"/>
          </ac:graphicFrameMkLst>
        </pc:graphicFrameChg>
        <pc:graphicFrameChg chg="del">
          <ac:chgData name="Fernando Bellido Pazos" userId="6672f4cd2104aeb4" providerId="LiveId" clId="{79BC5983-C51B-4FA5-ABA1-11A6B4B04CF1}" dt="2023-05-15T14:54:25.505" v="972" actId="478"/>
          <ac:graphicFrameMkLst>
            <pc:docMk/>
            <pc:sldMk cId="4122492563" sldId="268"/>
            <ac:graphicFrameMk id="9" creationId="{57DB9D00-5C39-5E89-C488-156FA970A56B}"/>
          </ac:graphicFrameMkLst>
        </pc:graphicFrameChg>
      </pc:sldChg>
      <pc:sldChg chg="modSp mod modAnim">
        <pc:chgData name="Fernando Bellido Pazos" userId="6672f4cd2104aeb4" providerId="LiveId" clId="{79BC5983-C51B-4FA5-ABA1-11A6B4B04CF1}" dt="2023-05-17T12:52:45.234" v="3039" actId="12269"/>
        <pc:sldMkLst>
          <pc:docMk/>
          <pc:sldMk cId="45530950" sldId="269"/>
        </pc:sldMkLst>
        <pc:spChg chg="mod">
          <ac:chgData name="Fernando Bellido Pazos" userId="6672f4cd2104aeb4" providerId="LiveId" clId="{79BC5983-C51B-4FA5-ABA1-11A6B4B04CF1}" dt="2023-05-15T14:58:12.696" v="1265" actId="20577"/>
          <ac:spMkLst>
            <pc:docMk/>
            <pc:sldMk cId="45530950" sldId="269"/>
            <ac:spMk id="3" creationId="{E2A8B701-0C40-18FC-D850-35B61D88ECAF}"/>
          </ac:spMkLst>
        </pc:spChg>
        <pc:spChg chg="add mod">
          <ac:chgData name="Fernando Bellido Pazos" userId="6672f4cd2104aeb4" providerId="LiveId" clId="{79BC5983-C51B-4FA5-ABA1-11A6B4B04CF1}" dt="2023-05-15T15:03:27.477" v="1396"/>
          <ac:spMkLst>
            <pc:docMk/>
            <pc:sldMk cId="45530950" sldId="269"/>
            <ac:spMk id="6" creationId="{CAADE099-E07B-38B8-4B6E-35D21E9CE56A}"/>
          </ac:spMkLst>
        </pc:spChg>
        <pc:graphicFrameChg chg="add del mod">
          <ac:chgData name="Fernando Bellido Pazos" userId="6672f4cd2104aeb4" providerId="LiveId" clId="{79BC5983-C51B-4FA5-ABA1-11A6B4B04CF1}" dt="2023-05-15T15:03:07.865" v="1391" actId="478"/>
          <ac:graphicFrameMkLst>
            <pc:docMk/>
            <pc:sldMk cId="45530950" sldId="269"/>
            <ac:graphicFrameMk id="4" creationId="{A7D58372-26A6-E631-029A-8B848870635E}"/>
          </ac:graphicFrameMkLst>
        </pc:graphicFrameChg>
        <pc:graphicFrameChg chg="mod">
          <ac:chgData name="Fernando Bellido Pazos" userId="6672f4cd2104aeb4" providerId="LiveId" clId="{79BC5983-C51B-4FA5-ABA1-11A6B4B04CF1}" dt="2023-05-17T12:52:45.234" v="3039" actId="12269"/>
          <ac:graphicFrameMkLst>
            <pc:docMk/>
            <pc:sldMk cId="45530950" sldId="269"/>
            <ac:graphicFrameMk id="5" creationId="{4848415D-E510-10C7-1889-FE913CD6AA76}"/>
          </ac:graphicFrameMkLst>
        </pc:graphicFrameChg>
      </pc:sldChg>
      <pc:sldChg chg="addSp delSp modSp add mod modAnim">
        <pc:chgData name="Fernando Bellido Pazos" userId="6672f4cd2104aeb4" providerId="LiveId" clId="{79BC5983-C51B-4FA5-ABA1-11A6B4B04CF1}" dt="2023-05-21T14:09:38.049" v="5419" actId="20577"/>
        <pc:sldMkLst>
          <pc:docMk/>
          <pc:sldMk cId="927413746" sldId="270"/>
        </pc:sldMkLst>
        <pc:spChg chg="mod">
          <ac:chgData name="Fernando Bellido Pazos" userId="6672f4cd2104aeb4" providerId="LiveId" clId="{79BC5983-C51B-4FA5-ABA1-11A6B4B04CF1}" dt="2023-05-21T14:09:38.049" v="5419" actId="20577"/>
          <ac:spMkLst>
            <pc:docMk/>
            <pc:sldMk cId="927413746" sldId="270"/>
            <ac:spMk id="7" creationId="{E9DF81E7-0A43-94CA-BB3A-0129939339CE}"/>
          </ac:spMkLst>
        </pc:spChg>
        <pc:graphicFrameChg chg="del">
          <ac:chgData name="Fernando Bellido Pazos" userId="6672f4cd2104aeb4" providerId="LiveId" clId="{79BC5983-C51B-4FA5-ABA1-11A6B4B04CF1}" dt="2023-05-15T15:00:29.450" v="1349" actId="478"/>
          <ac:graphicFrameMkLst>
            <pc:docMk/>
            <pc:sldMk cId="927413746" sldId="270"/>
            <ac:graphicFrameMk id="4" creationId="{93775487-1C7D-062E-838E-30AAB30081A5}"/>
          </ac:graphicFrameMkLst>
        </pc:graphicFrameChg>
        <pc:picChg chg="add mod">
          <ac:chgData name="Fernando Bellido Pazos" userId="6672f4cd2104aeb4" providerId="LiveId" clId="{79BC5983-C51B-4FA5-ABA1-11A6B4B04CF1}" dt="2023-05-17T14:54:21.824" v="4544" actId="1035"/>
          <ac:picMkLst>
            <pc:docMk/>
            <pc:sldMk cId="927413746" sldId="270"/>
            <ac:picMk id="5" creationId="{B62AF7BB-893C-BD57-28D1-A4A6FD6E0DD1}"/>
          </ac:picMkLst>
        </pc:picChg>
        <pc:picChg chg="add mod">
          <ac:chgData name="Fernando Bellido Pazos" userId="6672f4cd2104aeb4" providerId="LiveId" clId="{79BC5983-C51B-4FA5-ABA1-11A6B4B04CF1}" dt="2023-05-17T14:54:21.824" v="4544" actId="1035"/>
          <ac:picMkLst>
            <pc:docMk/>
            <pc:sldMk cId="927413746" sldId="270"/>
            <ac:picMk id="8" creationId="{C299B05B-E769-9255-418E-6E5B6D82AC14}"/>
          </ac:picMkLst>
        </pc:picChg>
      </pc:sldChg>
      <pc:sldChg chg="addSp delSp modSp add mod modAnim">
        <pc:chgData name="Fernando Bellido Pazos" userId="6672f4cd2104aeb4" providerId="LiveId" clId="{79BC5983-C51B-4FA5-ABA1-11A6B4B04CF1}" dt="2023-05-17T12:47:12.222" v="2957"/>
        <pc:sldMkLst>
          <pc:docMk/>
          <pc:sldMk cId="1613871802" sldId="271"/>
        </pc:sldMkLst>
        <pc:spChg chg="mod">
          <ac:chgData name="Fernando Bellido Pazos" userId="6672f4cd2104aeb4" providerId="LiveId" clId="{79BC5983-C51B-4FA5-ABA1-11A6B4B04CF1}" dt="2023-05-17T12:28:50.359" v="2403" actId="20577"/>
          <ac:spMkLst>
            <pc:docMk/>
            <pc:sldMk cId="1613871802" sldId="271"/>
            <ac:spMk id="7" creationId="{15FB3424-4110-EAB3-7ED9-6C12673B7EAA}"/>
          </ac:spMkLst>
        </pc:spChg>
        <pc:picChg chg="add mod">
          <ac:chgData name="Fernando Bellido Pazos" userId="6672f4cd2104aeb4" providerId="LiveId" clId="{79BC5983-C51B-4FA5-ABA1-11A6B4B04CF1}" dt="2023-05-16T14:37:59.632" v="2068" actId="1076"/>
          <ac:picMkLst>
            <pc:docMk/>
            <pc:sldMk cId="1613871802" sldId="271"/>
            <ac:picMk id="5" creationId="{E4B90E2D-1C69-C3E9-B1FF-E3A3BE14DAF7}"/>
          </ac:picMkLst>
        </pc:picChg>
        <pc:picChg chg="del">
          <ac:chgData name="Fernando Bellido Pazos" userId="6672f4cd2104aeb4" providerId="LiveId" clId="{79BC5983-C51B-4FA5-ABA1-11A6B4B04CF1}" dt="2023-05-16T14:37:49.099" v="2060" actId="478"/>
          <ac:picMkLst>
            <pc:docMk/>
            <pc:sldMk cId="1613871802" sldId="271"/>
            <ac:picMk id="6" creationId="{0DD6454A-8C56-3FE9-25F0-D4449F437333}"/>
          </ac:picMkLst>
        </pc:picChg>
      </pc:sldChg>
      <pc:sldChg chg="addSp modSp add mod">
        <pc:chgData name="Fernando Bellido Pazos" userId="6672f4cd2104aeb4" providerId="LiveId" clId="{79BC5983-C51B-4FA5-ABA1-11A6B4B04CF1}" dt="2023-05-21T11:39:21.275" v="4848" actId="403"/>
        <pc:sldMkLst>
          <pc:docMk/>
          <pc:sldMk cId="3713686854" sldId="272"/>
        </pc:sldMkLst>
        <pc:spChg chg="add mod">
          <ac:chgData name="Fernando Bellido Pazos" userId="6672f4cd2104aeb4" providerId="LiveId" clId="{79BC5983-C51B-4FA5-ABA1-11A6B4B04CF1}" dt="2023-05-18T05:39:30.931" v="4763"/>
          <ac:spMkLst>
            <pc:docMk/>
            <pc:sldMk cId="3713686854" sldId="272"/>
            <ac:spMk id="4" creationId="{C03CC884-EDAD-C87A-67AA-6A62240AC60C}"/>
          </ac:spMkLst>
        </pc:spChg>
        <pc:graphicFrameChg chg="mod modGraphic">
          <ac:chgData name="Fernando Bellido Pazos" userId="6672f4cd2104aeb4" providerId="LiveId" clId="{79BC5983-C51B-4FA5-ABA1-11A6B4B04CF1}" dt="2023-05-21T11:39:21.275" v="4848" actId="403"/>
          <ac:graphicFrameMkLst>
            <pc:docMk/>
            <pc:sldMk cId="3713686854" sldId="272"/>
            <ac:graphicFrameMk id="24" creationId="{CE2FEAE4-AB1D-A003-3E0E-073F497FFD10}"/>
          </ac:graphicFrameMkLst>
        </pc:graphicFrameChg>
      </pc:sldChg>
      <pc:sldChg chg="addSp delSp modSp add mod">
        <pc:chgData name="Fernando Bellido Pazos" userId="6672f4cd2104aeb4" providerId="LiveId" clId="{79BC5983-C51B-4FA5-ABA1-11A6B4B04CF1}" dt="2023-05-17T15:03:36.107" v="4649" actId="14100"/>
        <pc:sldMkLst>
          <pc:docMk/>
          <pc:sldMk cId="2626973631" sldId="273"/>
        </pc:sldMkLst>
        <pc:spChg chg="del mod">
          <ac:chgData name="Fernando Bellido Pazos" userId="6672f4cd2104aeb4" providerId="LiveId" clId="{79BC5983-C51B-4FA5-ABA1-11A6B4B04CF1}" dt="2023-05-17T13:02:48.271" v="3237" actId="478"/>
          <ac:spMkLst>
            <pc:docMk/>
            <pc:sldMk cId="2626973631" sldId="273"/>
            <ac:spMk id="2" creationId="{87B06827-F230-4BE2-7F58-95A415115308}"/>
          </ac:spMkLst>
        </pc:spChg>
        <pc:spChg chg="add mod topLvl">
          <ac:chgData name="Fernando Bellido Pazos" userId="6672f4cd2104aeb4" providerId="LiveId" clId="{79BC5983-C51B-4FA5-ABA1-11A6B4B04CF1}" dt="2023-05-17T15:03:32.420" v="4648" actId="2711"/>
          <ac:spMkLst>
            <pc:docMk/>
            <pc:sldMk cId="2626973631" sldId="273"/>
            <ac:spMk id="2" creationId="{DE303E59-1B95-6CA6-2144-BC7A37E15A30}"/>
          </ac:spMkLst>
        </pc:spChg>
        <pc:spChg chg="del mod">
          <ac:chgData name="Fernando Bellido Pazos" userId="6672f4cd2104aeb4" providerId="LiveId" clId="{79BC5983-C51B-4FA5-ABA1-11A6B4B04CF1}" dt="2023-05-17T13:02:48.271" v="3237" actId="478"/>
          <ac:spMkLst>
            <pc:docMk/>
            <pc:sldMk cId="2626973631" sldId="273"/>
            <ac:spMk id="3" creationId="{3AF3A171-7342-5F96-A8FC-ABAAB68CDFAF}"/>
          </ac:spMkLst>
        </pc:spChg>
        <pc:spChg chg="add mod topLvl">
          <ac:chgData name="Fernando Bellido Pazos" userId="6672f4cd2104aeb4" providerId="LiveId" clId="{79BC5983-C51B-4FA5-ABA1-11A6B4B04CF1}" dt="2023-05-17T15:03:25.870" v="4647" actId="2711"/>
          <ac:spMkLst>
            <pc:docMk/>
            <pc:sldMk cId="2626973631" sldId="273"/>
            <ac:spMk id="3" creationId="{524BA5E7-5A47-E857-C450-D4F1E90ED2AF}"/>
          </ac:spMkLst>
        </pc:spChg>
        <pc:spChg chg="del mod">
          <ac:chgData name="Fernando Bellido Pazos" userId="6672f4cd2104aeb4" providerId="LiveId" clId="{79BC5983-C51B-4FA5-ABA1-11A6B4B04CF1}" dt="2023-05-17T13:02:48.271" v="3237" actId="478"/>
          <ac:spMkLst>
            <pc:docMk/>
            <pc:sldMk cId="2626973631" sldId="273"/>
            <ac:spMk id="4" creationId="{DDCF011E-D50B-3051-14D6-06B3FD1D3D1D}"/>
          </ac:spMkLst>
        </pc:spChg>
        <pc:spChg chg="mod topLvl">
          <ac:chgData name="Fernando Bellido Pazos" userId="6672f4cd2104aeb4" providerId="LiveId" clId="{79BC5983-C51B-4FA5-ABA1-11A6B4B04CF1}" dt="2023-05-17T14:27:08.301" v="4088" actId="1076"/>
          <ac:spMkLst>
            <pc:docMk/>
            <pc:sldMk cId="2626973631" sldId="273"/>
            <ac:spMk id="5" creationId="{E0E60BF0-6B0C-09FF-ABA1-C0F6F3094FE0}"/>
          </ac:spMkLst>
        </pc:spChg>
        <pc:spChg chg="add del mod">
          <ac:chgData name="Fernando Bellido Pazos" userId="6672f4cd2104aeb4" providerId="LiveId" clId="{79BC5983-C51B-4FA5-ABA1-11A6B4B04CF1}" dt="2023-05-17T13:02:47.327" v="3236"/>
          <ac:spMkLst>
            <pc:docMk/>
            <pc:sldMk cId="2626973631" sldId="273"/>
            <ac:spMk id="5" creationId="{F97F4C72-03C2-5EA0-7A38-3709D6BA4AB2}"/>
          </ac:spMkLst>
        </pc:spChg>
        <pc:spChg chg="mod topLvl">
          <ac:chgData name="Fernando Bellido Pazos" userId="6672f4cd2104aeb4" providerId="LiveId" clId="{79BC5983-C51B-4FA5-ABA1-11A6B4B04CF1}" dt="2023-05-17T15:03:25.870" v="4647" actId="2711"/>
          <ac:spMkLst>
            <pc:docMk/>
            <pc:sldMk cId="2626973631" sldId="273"/>
            <ac:spMk id="6" creationId="{0F65CDC1-13E1-A87B-0D82-150B0068B802}"/>
          </ac:spMkLst>
        </pc:spChg>
        <pc:spChg chg="add del mod">
          <ac:chgData name="Fernando Bellido Pazos" userId="6672f4cd2104aeb4" providerId="LiveId" clId="{79BC5983-C51B-4FA5-ABA1-11A6B4B04CF1}" dt="2023-05-17T13:02:47.327" v="3236"/>
          <ac:spMkLst>
            <pc:docMk/>
            <pc:sldMk cId="2626973631" sldId="273"/>
            <ac:spMk id="7" creationId="{592BCF9E-46C2-B19D-D797-5582E55C005F}"/>
          </ac:spMkLst>
        </pc:spChg>
        <pc:spChg chg="mod topLvl">
          <ac:chgData name="Fernando Bellido Pazos" userId="6672f4cd2104aeb4" providerId="LiveId" clId="{79BC5983-C51B-4FA5-ABA1-11A6B4B04CF1}" dt="2023-05-17T15:03:25.870" v="4647" actId="2711"/>
          <ac:spMkLst>
            <pc:docMk/>
            <pc:sldMk cId="2626973631" sldId="273"/>
            <ac:spMk id="8" creationId="{9D0A268F-AEC8-CC9F-899D-D34AEE771B71}"/>
          </ac:spMkLst>
        </pc:spChg>
        <pc:spChg chg="mod topLvl">
          <ac:chgData name="Fernando Bellido Pazos" userId="6672f4cd2104aeb4" providerId="LiveId" clId="{79BC5983-C51B-4FA5-ABA1-11A6B4B04CF1}" dt="2023-05-17T15:03:25.870" v="4647" actId="2711"/>
          <ac:spMkLst>
            <pc:docMk/>
            <pc:sldMk cId="2626973631" sldId="273"/>
            <ac:spMk id="9" creationId="{0648B45C-36AC-2CAC-ACB1-5268B9F34A82}"/>
          </ac:spMkLst>
        </pc:spChg>
        <pc:spChg chg="mod">
          <ac:chgData name="Fernando Bellido Pazos" userId="6672f4cd2104aeb4" providerId="LiveId" clId="{79BC5983-C51B-4FA5-ABA1-11A6B4B04CF1}" dt="2023-05-17T13:02:46.712" v="3235"/>
          <ac:spMkLst>
            <pc:docMk/>
            <pc:sldMk cId="2626973631" sldId="273"/>
            <ac:spMk id="9" creationId="{59B4DD5B-B9C6-C75E-D792-6182E101A97E}"/>
          </ac:spMkLst>
        </pc:spChg>
        <pc:spChg chg="mod">
          <ac:chgData name="Fernando Bellido Pazos" userId="6672f4cd2104aeb4" providerId="LiveId" clId="{79BC5983-C51B-4FA5-ABA1-11A6B4B04CF1}" dt="2023-05-17T13:02:46.712" v="3235"/>
          <ac:spMkLst>
            <pc:docMk/>
            <pc:sldMk cId="2626973631" sldId="273"/>
            <ac:spMk id="10" creationId="{1186D5C7-B2D1-3665-5A83-10B4EDB5BFE0}"/>
          </ac:spMkLst>
        </pc:spChg>
        <pc:spChg chg="mod topLvl">
          <ac:chgData name="Fernando Bellido Pazos" userId="6672f4cd2104aeb4" providerId="LiveId" clId="{79BC5983-C51B-4FA5-ABA1-11A6B4B04CF1}" dt="2023-05-17T15:03:25.870" v="4647" actId="2711"/>
          <ac:spMkLst>
            <pc:docMk/>
            <pc:sldMk cId="2626973631" sldId="273"/>
            <ac:spMk id="10" creationId="{5509DDBB-695B-6FA8-2AC3-248419F67AC3}"/>
          </ac:spMkLst>
        </pc:spChg>
        <pc:spChg chg="mod topLvl">
          <ac:chgData name="Fernando Bellido Pazos" userId="6672f4cd2104aeb4" providerId="LiveId" clId="{79BC5983-C51B-4FA5-ABA1-11A6B4B04CF1}" dt="2023-05-17T15:03:25.870" v="4647" actId="2711"/>
          <ac:spMkLst>
            <pc:docMk/>
            <pc:sldMk cId="2626973631" sldId="273"/>
            <ac:spMk id="11" creationId="{F17B1F61-7078-B5F2-63D6-A07F05F83CA8}"/>
          </ac:spMkLst>
        </pc:spChg>
        <pc:spChg chg="mod">
          <ac:chgData name="Fernando Bellido Pazos" userId="6672f4cd2104aeb4" providerId="LiveId" clId="{79BC5983-C51B-4FA5-ABA1-11A6B4B04CF1}" dt="2023-05-17T13:02:46.712" v="3235"/>
          <ac:spMkLst>
            <pc:docMk/>
            <pc:sldMk cId="2626973631" sldId="273"/>
            <ac:spMk id="12" creationId="{17F639CC-A975-71AE-8DFF-A2A957D24FD4}"/>
          </ac:spMkLst>
        </pc:spChg>
        <pc:spChg chg="del mod topLvl">
          <ac:chgData name="Fernando Bellido Pazos" userId="6672f4cd2104aeb4" providerId="LiveId" clId="{79BC5983-C51B-4FA5-ABA1-11A6B4B04CF1}" dt="2023-05-17T13:05:05.128" v="3319" actId="478"/>
          <ac:spMkLst>
            <pc:docMk/>
            <pc:sldMk cId="2626973631" sldId="273"/>
            <ac:spMk id="12" creationId="{970F31BF-1237-F693-E506-E515B30766D5}"/>
          </ac:spMkLst>
        </pc:spChg>
        <pc:spChg chg="del mod topLvl">
          <ac:chgData name="Fernando Bellido Pazos" userId="6672f4cd2104aeb4" providerId="LiveId" clId="{79BC5983-C51B-4FA5-ABA1-11A6B4B04CF1}" dt="2023-05-17T13:05:05.128" v="3319" actId="478"/>
          <ac:spMkLst>
            <pc:docMk/>
            <pc:sldMk cId="2626973631" sldId="273"/>
            <ac:spMk id="13" creationId="{5D22C854-09DB-3D5A-BFC9-BA01888E16A0}"/>
          </ac:spMkLst>
        </pc:spChg>
        <pc:spChg chg="mod">
          <ac:chgData name="Fernando Bellido Pazos" userId="6672f4cd2104aeb4" providerId="LiveId" clId="{79BC5983-C51B-4FA5-ABA1-11A6B4B04CF1}" dt="2023-05-17T13:02:46.712" v="3235"/>
          <ac:spMkLst>
            <pc:docMk/>
            <pc:sldMk cId="2626973631" sldId="273"/>
            <ac:spMk id="13" creationId="{D4C3634D-16BA-085C-2831-1983D99AA701}"/>
          </ac:spMkLst>
        </pc:spChg>
        <pc:spChg chg="mod">
          <ac:chgData name="Fernando Bellido Pazos" userId="6672f4cd2104aeb4" providerId="LiveId" clId="{79BC5983-C51B-4FA5-ABA1-11A6B4B04CF1}" dt="2023-05-17T13:02:46.712" v="3235"/>
          <ac:spMkLst>
            <pc:docMk/>
            <pc:sldMk cId="2626973631" sldId="273"/>
            <ac:spMk id="14" creationId="{85838AFF-AC78-355A-9085-932FC20F0956}"/>
          </ac:spMkLst>
        </pc:spChg>
        <pc:spChg chg="mod topLvl">
          <ac:chgData name="Fernando Bellido Pazos" userId="6672f4cd2104aeb4" providerId="LiveId" clId="{79BC5983-C51B-4FA5-ABA1-11A6B4B04CF1}" dt="2023-05-17T15:03:25.870" v="4647" actId="2711"/>
          <ac:spMkLst>
            <pc:docMk/>
            <pc:sldMk cId="2626973631" sldId="273"/>
            <ac:spMk id="14" creationId="{92E0B381-A47B-99E9-3272-31983C5A2441}"/>
          </ac:spMkLst>
        </pc:spChg>
        <pc:spChg chg="mod">
          <ac:chgData name="Fernando Bellido Pazos" userId="6672f4cd2104aeb4" providerId="LiveId" clId="{79BC5983-C51B-4FA5-ABA1-11A6B4B04CF1}" dt="2023-05-17T13:02:46.712" v="3235"/>
          <ac:spMkLst>
            <pc:docMk/>
            <pc:sldMk cId="2626973631" sldId="273"/>
            <ac:spMk id="15" creationId="{100863C2-157F-6FCC-B463-1F3E6F2EA789}"/>
          </ac:spMkLst>
        </pc:spChg>
        <pc:spChg chg="mod topLvl">
          <ac:chgData name="Fernando Bellido Pazos" userId="6672f4cd2104aeb4" providerId="LiveId" clId="{79BC5983-C51B-4FA5-ABA1-11A6B4B04CF1}" dt="2023-05-17T15:03:36.107" v="4649" actId="14100"/>
          <ac:spMkLst>
            <pc:docMk/>
            <pc:sldMk cId="2626973631" sldId="273"/>
            <ac:spMk id="15" creationId="{632EDC1C-55E6-A8FF-42E5-8FB84DBA1E84}"/>
          </ac:spMkLst>
        </pc:spChg>
        <pc:spChg chg="del mod topLvl">
          <ac:chgData name="Fernando Bellido Pazos" userId="6672f4cd2104aeb4" providerId="LiveId" clId="{79BC5983-C51B-4FA5-ABA1-11A6B4B04CF1}" dt="2023-05-17T13:05:05.128" v="3319" actId="478"/>
          <ac:spMkLst>
            <pc:docMk/>
            <pc:sldMk cId="2626973631" sldId="273"/>
            <ac:spMk id="16" creationId="{1BBDF036-5A19-3E52-53DE-BEC9636E2953}"/>
          </ac:spMkLst>
        </pc:spChg>
        <pc:spChg chg="mod">
          <ac:chgData name="Fernando Bellido Pazos" userId="6672f4cd2104aeb4" providerId="LiveId" clId="{79BC5983-C51B-4FA5-ABA1-11A6B4B04CF1}" dt="2023-05-17T13:02:46.712" v="3235"/>
          <ac:spMkLst>
            <pc:docMk/>
            <pc:sldMk cId="2626973631" sldId="273"/>
            <ac:spMk id="16" creationId="{61B6B08F-E099-2F62-AE37-F4A4E9593D26}"/>
          </ac:spMkLst>
        </pc:spChg>
        <pc:spChg chg="mod topLvl">
          <ac:chgData name="Fernando Bellido Pazos" userId="6672f4cd2104aeb4" providerId="LiveId" clId="{79BC5983-C51B-4FA5-ABA1-11A6B4B04CF1}" dt="2023-05-17T15:03:25.870" v="4647" actId="2711"/>
          <ac:spMkLst>
            <pc:docMk/>
            <pc:sldMk cId="2626973631" sldId="273"/>
            <ac:spMk id="17" creationId="{4B95A9F1-47C0-F2D7-984F-A2E90A296B06}"/>
          </ac:spMkLst>
        </pc:spChg>
        <pc:spChg chg="mod">
          <ac:chgData name="Fernando Bellido Pazos" userId="6672f4cd2104aeb4" providerId="LiveId" clId="{79BC5983-C51B-4FA5-ABA1-11A6B4B04CF1}" dt="2023-05-17T13:02:46.712" v="3235"/>
          <ac:spMkLst>
            <pc:docMk/>
            <pc:sldMk cId="2626973631" sldId="273"/>
            <ac:spMk id="17" creationId="{BD6DD663-7BC5-7220-2595-57ED19DAEF61}"/>
          </ac:spMkLst>
        </pc:spChg>
        <pc:spChg chg="mod topLvl">
          <ac:chgData name="Fernando Bellido Pazos" userId="6672f4cd2104aeb4" providerId="LiveId" clId="{79BC5983-C51B-4FA5-ABA1-11A6B4B04CF1}" dt="2023-05-17T15:03:25.870" v="4647" actId="2711"/>
          <ac:spMkLst>
            <pc:docMk/>
            <pc:sldMk cId="2626973631" sldId="273"/>
            <ac:spMk id="18" creationId="{27D5D895-49B2-5551-8ECF-4A70535E294C}"/>
          </ac:spMkLst>
        </pc:spChg>
        <pc:spChg chg="mod">
          <ac:chgData name="Fernando Bellido Pazos" userId="6672f4cd2104aeb4" providerId="LiveId" clId="{79BC5983-C51B-4FA5-ABA1-11A6B4B04CF1}" dt="2023-05-17T13:02:46.712" v="3235"/>
          <ac:spMkLst>
            <pc:docMk/>
            <pc:sldMk cId="2626973631" sldId="273"/>
            <ac:spMk id="18" creationId="{88C22E0D-8714-1DE4-B8F4-7D487378E47B}"/>
          </ac:spMkLst>
        </pc:spChg>
        <pc:spChg chg="del mod topLvl">
          <ac:chgData name="Fernando Bellido Pazos" userId="6672f4cd2104aeb4" providerId="LiveId" clId="{79BC5983-C51B-4FA5-ABA1-11A6B4B04CF1}" dt="2023-05-17T13:05:05.128" v="3319" actId="478"/>
          <ac:spMkLst>
            <pc:docMk/>
            <pc:sldMk cId="2626973631" sldId="273"/>
            <ac:spMk id="19" creationId="{0213F950-9DD2-D029-F5B5-23A5F036C55E}"/>
          </ac:spMkLst>
        </pc:spChg>
        <pc:spChg chg="mod">
          <ac:chgData name="Fernando Bellido Pazos" userId="6672f4cd2104aeb4" providerId="LiveId" clId="{79BC5983-C51B-4FA5-ABA1-11A6B4B04CF1}" dt="2023-05-17T13:02:46.712" v="3235"/>
          <ac:spMkLst>
            <pc:docMk/>
            <pc:sldMk cId="2626973631" sldId="273"/>
            <ac:spMk id="19" creationId="{CDE76D12-4B77-A56C-65CA-57443A8A6F4E}"/>
          </ac:spMkLst>
        </pc:spChg>
        <pc:spChg chg="mod">
          <ac:chgData name="Fernando Bellido Pazos" userId="6672f4cd2104aeb4" providerId="LiveId" clId="{79BC5983-C51B-4FA5-ABA1-11A6B4B04CF1}" dt="2023-05-17T13:02:46.712" v="3235"/>
          <ac:spMkLst>
            <pc:docMk/>
            <pc:sldMk cId="2626973631" sldId="273"/>
            <ac:spMk id="20" creationId="{19038B1C-1C18-3E08-9632-0ED29BBC1412}"/>
          </ac:spMkLst>
        </pc:spChg>
        <pc:spChg chg="add del mod">
          <ac:chgData name="Fernando Bellido Pazos" userId="6672f4cd2104aeb4" providerId="LiveId" clId="{79BC5983-C51B-4FA5-ABA1-11A6B4B04CF1}" dt="2023-05-17T14:28:17.879" v="4100" actId="2711"/>
          <ac:spMkLst>
            <pc:docMk/>
            <pc:sldMk cId="2626973631" sldId="273"/>
            <ac:spMk id="21" creationId="{0CE9D6A9-0868-CB4C-24F4-56318BFE4D85}"/>
          </ac:spMkLst>
        </pc:spChg>
        <pc:spChg chg="mod">
          <ac:chgData name="Fernando Bellido Pazos" userId="6672f4cd2104aeb4" providerId="LiveId" clId="{79BC5983-C51B-4FA5-ABA1-11A6B4B04CF1}" dt="2023-05-17T13:02:46.712" v="3235"/>
          <ac:spMkLst>
            <pc:docMk/>
            <pc:sldMk cId="2626973631" sldId="273"/>
            <ac:spMk id="21" creationId="{E91158F8-1F6E-C4C3-29A1-8FA16BC41408}"/>
          </ac:spMkLst>
        </pc:spChg>
        <pc:spChg chg="add del mod">
          <ac:chgData name="Fernando Bellido Pazos" userId="6672f4cd2104aeb4" providerId="LiveId" clId="{79BC5983-C51B-4FA5-ABA1-11A6B4B04CF1}" dt="2023-05-17T14:28:20.558" v="4101" actId="478"/>
          <ac:spMkLst>
            <pc:docMk/>
            <pc:sldMk cId="2626973631" sldId="273"/>
            <ac:spMk id="22" creationId="{283B9ADA-BD7A-7D19-6C69-0BA26A5E3674}"/>
          </ac:spMkLst>
        </pc:spChg>
        <pc:spChg chg="mod">
          <ac:chgData name="Fernando Bellido Pazos" userId="6672f4cd2104aeb4" providerId="LiveId" clId="{79BC5983-C51B-4FA5-ABA1-11A6B4B04CF1}" dt="2023-05-17T13:02:46.712" v="3235"/>
          <ac:spMkLst>
            <pc:docMk/>
            <pc:sldMk cId="2626973631" sldId="273"/>
            <ac:spMk id="22" creationId="{76459067-3248-AE6A-2020-3832CD005823}"/>
          </ac:spMkLst>
        </pc:spChg>
        <pc:spChg chg="mod">
          <ac:chgData name="Fernando Bellido Pazos" userId="6672f4cd2104aeb4" providerId="LiveId" clId="{79BC5983-C51B-4FA5-ABA1-11A6B4B04CF1}" dt="2023-05-17T13:02:46.712" v="3235"/>
          <ac:spMkLst>
            <pc:docMk/>
            <pc:sldMk cId="2626973631" sldId="273"/>
            <ac:spMk id="23" creationId="{3E857616-F095-ED5C-0D2F-D4E8C3EB18B5}"/>
          </ac:spMkLst>
        </pc:spChg>
        <pc:spChg chg="add del mod">
          <ac:chgData name="Fernando Bellido Pazos" userId="6672f4cd2104aeb4" providerId="LiveId" clId="{79BC5983-C51B-4FA5-ABA1-11A6B4B04CF1}" dt="2023-05-17T13:03:03.863" v="3241" actId="478"/>
          <ac:spMkLst>
            <pc:docMk/>
            <pc:sldMk cId="2626973631" sldId="273"/>
            <ac:spMk id="25" creationId="{1F3D7792-35E6-D510-83E8-06BED2CEDF35}"/>
          </ac:spMkLst>
        </pc:spChg>
        <pc:spChg chg="add del mod">
          <ac:chgData name="Fernando Bellido Pazos" userId="6672f4cd2104aeb4" providerId="LiveId" clId="{79BC5983-C51B-4FA5-ABA1-11A6B4B04CF1}" dt="2023-05-17T13:03:01.909" v="3239" actId="478"/>
          <ac:spMkLst>
            <pc:docMk/>
            <pc:sldMk cId="2626973631" sldId="273"/>
            <ac:spMk id="27" creationId="{51A5B760-2CD6-5376-2A38-97309D18665B}"/>
          </ac:spMkLst>
        </pc:spChg>
        <pc:spChg chg="add del mod">
          <ac:chgData name="Fernando Bellido Pazos" userId="6672f4cd2104aeb4" providerId="LiveId" clId="{79BC5983-C51B-4FA5-ABA1-11A6B4B04CF1}" dt="2023-05-17T13:03:03.058" v="3240" actId="478"/>
          <ac:spMkLst>
            <pc:docMk/>
            <pc:sldMk cId="2626973631" sldId="273"/>
            <ac:spMk id="29" creationId="{DD9DBB81-B53A-FD50-7FDC-9CA425201A15}"/>
          </ac:spMkLst>
        </pc:spChg>
        <pc:grpChg chg="add del mod topLvl">
          <ac:chgData name="Fernando Bellido Pazos" userId="6672f4cd2104aeb4" providerId="LiveId" clId="{79BC5983-C51B-4FA5-ABA1-11A6B4B04CF1}" dt="2023-05-17T13:04:24.646" v="3280" actId="165"/>
          <ac:grpSpMkLst>
            <pc:docMk/>
            <pc:sldMk cId="2626973631" sldId="273"/>
            <ac:grpSpMk id="4" creationId="{8D17BB4C-3F50-A38C-7B89-195CAFD3F5AF}"/>
          </ac:grpSpMkLst>
        </pc:grpChg>
        <pc:grpChg chg="del mod topLvl">
          <ac:chgData name="Fernando Bellido Pazos" userId="6672f4cd2104aeb4" providerId="LiveId" clId="{79BC5983-C51B-4FA5-ABA1-11A6B4B04CF1}" dt="2023-05-17T13:04:59.622" v="3316" actId="165"/>
          <ac:grpSpMkLst>
            <pc:docMk/>
            <pc:sldMk cId="2626973631" sldId="273"/>
            <ac:grpSpMk id="7" creationId="{547FD72B-FBA2-550C-7AE0-E8E3975174C5}"/>
          </ac:grpSpMkLst>
        </pc:grpChg>
        <pc:grpChg chg="add del mod">
          <ac:chgData name="Fernando Bellido Pazos" userId="6672f4cd2104aeb4" providerId="LiveId" clId="{79BC5983-C51B-4FA5-ABA1-11A6B4B04CF1}" dt="2023-05-17T13:02:47.327" v="3236"/>
          <ac:grpSpMkLst>
            <pc:docMk/>
            <pc:sldMk cId="2626973631" sldId="273"/>
            <ac:grpSpMk id="8" creationId="{4434CDC7-C02D-F4FF-092D-0723D1D0726E}"/>
          </ac:grpSpMkLst>
        </pc:grpChg>
        <pc:grpChg chg="mod">
          <ac:chgData name="Fernando Bellido Pazos" userId="6672f4cd2104aeb4" providerId="LiveId" clId="{79BC5983-C51B-4FA5-ABA1-11A6B4B04CF1}" dt="2023-05-17T13:02:46.712" v="3235"/>
          <ac:grpSpMkLst>
            <pc:docMk/>
            <pc:sldMk cId="2626973631" sldId="273"/>
            <ac:grpSpMk id="11" creationId="{DFB56EA0-D917-1436-7EE6-5A22962E95EB}"/>
          </ac:grpSpMkLst>
        </pc:grpChg>
        <pc:grpChg chg="add del mod">
          <ac:chgData name="Fernando Bellido Pazos" userId="6672f4cd2104aeb4" providerId="LiveId" clId="{79BC5983-C51B-4FA5-ABA1-11A6B4B04CF1}" dt="2023-05-17T13:04:20.023" v="3279" actId="165"/>
          <ac:grpSpMkLst>
            <pc:docMk/>
            <pc:sldMk cId="2626973631" sldId="273"/>
            <ac:grpSpMk id="20" creationId="{32C1615E-9DCC-BB00-4067-C3FA02A10722}"/>
          </ac:grpSpMkLst>
        </pc:grpChg>
        <pc:cxnChg chg="del mod">
          <ac:chgData name="Fernando Bellido Pazos" userId="6672f4cd2104aeb4" providerId="LiveId" clId="{79BC5983-C51B-4FA5-ABA1-11A6B4B04CF1}" dt="2023-05-17T13:02:48.271" v="3237" actId="478"/>
          <ac:cxnSpMkLst>
            <pc:docMk/>
            <pc:sldMk cId="2626973631" sldId="273"/>
            <ac:cxnSpMk id="6" creationId="{B38D63C9-9BD5-FF68-F366-FB4922E483F9}"/>
          </ac:cxnSpMkLst>
        </pc:cxnChg>
      </pc:sldChg>
      <pc:sldChg chg="addSp delSp modSp add mod delAnim modAnim">
        <pc:chgData name="Fernando Bellido Pazos" userId="6672f4cd2104aeb4" providerId="LiveId" clId="{79BC5983-C51B-4FA5-ABA1-11A6B4B04CF1}" dt="2023-05-17T15:37:09.219" v="4746"/>
        <pc:sldMkLst>
          <pc:docMk/>
          <pc:sldMk cId="1548967961" sldId="274"/>
        </pc:sldMkLst>
        <pc:spChg chg="add mod">
          <ac:chgData name="Fernando Bellido Pazos" userId="6672f4cd2104aeb4" providerId="LiveId" clId="{79BC5983-C51B-4FA5-ABA1-11A6B4B04CF1}" dt="2023-05-17T15:20:25.788" v="4695" actId="20577"/>
          <ac:spMkLst>
            <pc:docMk/>
            <pc:sldMk cId="1548967961" sldId="274"/>
            <ac:spMk id="4" creationId="{D4FD6BC7-6C39-95F6-71E1-4735BEBF626D}"/>
          </ac:spMkLst>
        </pc:spChg>
        <pc:spChg chg="del">
          <ac:chgData name="Fernando Bellido Pazos" userId="6672f4cd2104aeb4" providerId="LiveId" clId="{79BC5983-C51B-4FA5-ABA1-11A6B4B04CF1}" dt="2023-05-17T14:32:38.147" v="4105" actId="478"/>
          <ac:spMkLst>
            <pc:docMk/>
            <pc:sldMk cId="1548967961" sldId="274"/>
            <ac:spMk id="6" creationId="{CAADE099-E07B-38B8-4B6E-35D21E9CE56A}"/>
          </ac:spMkLst>
        </pc:spChg>
        <pc:graphicFrameChg chg="del">
          <ac:chgData name="Fernando Bellido Pazos" userId="6672f4cd2104aeb4" providerId="LiveId" clId="{79BC5983-C51B-4FA5-ABA1-11A6B4B04CF1}" dt="2023-05-17T14:32:39.371" v="4106" actId="478"/>
          <ac:graphicFrameMkLst>
            <pc:docMk/>
            <pc:sldMk cId="1548967961" sldId="274"/>
            <ac:graphicFrameMk id="5" creationId="{4848415D-E510-10C7-1889-FE913CD6AA76}"/>
          </ac:graphicFrameMkLst>
        </pc:graphicFrameChg>
        <pc:picChg chg="add mod">
          <ac:chgData name="Fernando Bellido Pazos" userId="6672f4cd2104aeb4" providerId="LiveId" clId="{79BC5983-C51B-4FA5-ABA1-11A6B4B04CF1}" dt="2023-05-17T15:21:04.750" v="4706" actId="1076"/>
          <ac:picMkLst>
            <pc:docMk/>
            <pc:sldMk cId="1548967961" sldId="274"/>
            <ac:picMk id="8" creationId="{BCEDDB96-3899-1B4B-1607-9C263EFA9F92}"/>
          </ac:picMkLst>
        </pc:picChg>
      </pc:sldChg>
      <pc:sldChg chg="addSp delSp modSp add del mod">
        <pc:chgData name="Fernando Bellido Pazos" userId="6672f4cd2104aeb4" providerId="LiveId" clId="{79BC5983-C51B-4FA5-ABA1-11A6B4B04CF1}" dt="2023-05-17T14:52:55.825" v="4494" actId="47"/>
        <pc:sldMkLst>
          <pc:docMk/>
          <pc:sldMk cId="1082035229" sldId="275"/>
        </pc:sldMkLst>
        <pc:picChg chg="add del mod">
          <ac:chgData name="Fernando Bellido Pazos" userId="6672f4cd2104aeb4" providerId="LiveId" clId="{79BC5983-C51B-4FA5-ABA1-11A6B4B04CF1}" dt="2023-05-17T14:44:50.012" v="4332" actId="21"/>
          <ac:picMkLst>
            <pc:docMk/>
            <pc:sldMk cId="1082035229" sldId="275"/>
            <ac:picMk id="5" creationId="{03A8583F-7027-DD61-5E02-608D44651704}"/>
          </ac:picMkLst>
        </pc:picChg>
        <pc:picChg chg="add del mod">
          <ac:chgData name="Fernando Bellido Pazos" userId="6672f4cd2104aeb4" providerId="LiveId" clId="{79BC5983-C51B-4FA5-ABA1-11A6B4B04CF1}" dt="2023-05-17T14:44:50.012" v="4332" actId="21"/>
          <ac:picMkLst>
            <pc:docMk/>
            <pc:sldMk cId="1082035229" sldId="275"/>
            <ac:picMk id="8" creationId="{68EB8564-2F55-7933-57F4-C897A634B6E6}"/>
          </ac:picMkLst>
        </pc:picChg>
        <pc:picChg chg="add del mod">
          <ac:chgData name="Fernando Bellido Pazos" userId="6672f4cd2104aeb4" providerId="LiveId" clId="{79BC5983-C51B-4FA5-ABA1-11A6B4B04CF1}" dt="2023-05-17T14:51:50.887" v="4467" actId="21"/>
          <ac:picMkLst>
            <pc:docMk/>
            <pc:sldMk cId="1082035229" sldId="275"/>
            <ac:picMk id="10" creationId="{F119BED9-CB1B-E59A-5F36-328C72E105CE}"/>
          </ac:picMkLst>
        </pc:picChg>
        <pc:picChg chg="add mod">
          <ac:chgData name="Fernando Bellido Pazos" userId="6672f4cd2104aeb4" providerId="LiveId" clId="{79BC5983-C51B-4FA5-ABA1-11A6B4B04CF1}" dt="2023-05-17T14:51:43.014" v="4460" actId="962"/>
          <ac:picMkLst>
            <pc:docMk/>
            <pc:sldMk cId="1082035229" sldId="275"/>
            <ac:picMk id="12" creationId="{DF7B6283-9BD6-6E8F-925F-1026EA3041FE}"/>
          </ac:picMkLst>
        </pc:picChg>
        <pc:picChg chg="add mod">
          <ac:chgData name="Fernando Bellido Pazos" userId="6672f4cd2104aeb4" providerId="LiveId" clId="{79BC5983-C51B-4FA5-ABA1-11A6B4B04CF1}" dt="2023-05-17T14:51:47.950" v="4465" actId="1076"/>
          <ac:picMkLst>
            <pc:docMk/>
            <pc:sldMk cId="1082035229" sldId="275"/>
            <ac:picMk id="14" creationId="{EED6501B-FFD2-6F72-D08C-A717943B0E74}"/>
          </ac:picMkLst>
        </pc:picChg>
      </pc:sldChg>
      <pc:sldChg chg="addSp delSp modSp add mod">
        <pc:chgData name="Fernando Bellido Pazos" userId="6672f4cd2104aeb4" providerId="LiveId" clId="{79BC5983-C51B-4FA5-ABA1-11A6B4B04CF1}" dt="2023-05-17T14:44:54.945" v="4334"/>
        <pc:sldMkLst>
          <pc:docMk/>
          <pc:sldMk cId="3769475623" sldId="276"/>
        </pc:sldMkLst>
        <pc:graphicFrameChg chg="del">
          <ac:chgData name="Fernando Bellido Pazos" userId="6672f4cd2104aeb4" providerId="LiveId" clId="{79BC5983-C51B-4FA5-ABA1-11A6B4B04CF1}" dt="2023-05-17T14:44:53.469" v="4333" actId="478"/>
          <ac:graphicFrameMkLst>
            <pc:docMk/>
            <pc:sldMk cId="3769475623" sldId="276"/>
            <ac:graphicFrameMk id="6" creationId="{A96B161D-D6D5-9323-B013-885D306589BB}"/>
          </ac:graphicFrameMkLst>
        </pc:graphicFrameChg>
        <pc:picChg chg="add mod">
          <ac:chgData name="Fernando Bellido Pazos" userId="6672f4cd2104aeb4" providerId="LiveId" clId="{79BC5983-C51B-4FA5-ABA1-11A6B4B04CF1}" dt="2023-05-17T14:44:54.945" v="4334"/>
          <ac:picMkLst>
            <pc:docMk/>
            <pc:sldMk cId="3769475623" sldId="276"/>
            <ac:picMk id="4" creationId="{68032548-7BA7-790A-F5BC-816A2C89A401}"/>
          </ac:picMkLst>
        </pc:picChg>
        <pc:picChg chg="add mod">
          <ac:chgData name="Fernando Bellido Pazos" userId="6672f4cd2104aeb4" providerId="LiveId" clId="{79BC5983-C51B-4FA5-ABA1-11A6B4B04CF1}" dt="2023-05-17T14:44:54.945" v="4334"/>
          <ac:picMkLst>
            <pc:docMk/>
            <pc:sldMk cId="3769475623" sldId="276"/>
            <ac:picMk id="5" creationId="{2EB4E0FC-81E0-B8E1-0D86-CA82EEC24BAD}"/>
          </ac:picMkLst>
        </pc:picChg>
      </pc:sldChg>
      <pc:sldChg chg="addSp delSp modSp add mod">
        <pc:chgData name="Fernando Bellido Pazos" userId="6672f4cd2104aeb4" providerId="LiveId" clId="{79BC5983-C51B-4FA5-ABA1-11A6B4B04CF1}" dt="2023-05-17T14:47:52.851" v="4433" actId="1076"/>
        <pc:sldMkLst>
          <pc:docMk/>
          <pc:sldMk cId="2142273270" sldId="277"/>
        </pc:sldMkLst>
        <pc:graphicFrameChg chg="add mod modGraphic">
          <ac:chgData name="Fernando Bellido Pazos" userId="6672f4cd2104aeb4" providerId="LiveId" clId="{79BC5983-C51B-4FA5-ABA1-11A6B4B04CF1}" dt="2023-05-17T14:47:52.851" v="4433" actId="1076"/>
          <ac:graphicFrameMkLst>
            <pc:docMk/>
            <pc:sldMk cId="2142273270" sldId="277"/>
            <ac:graphicFrameMk id="6" creationId="{230AB404-9BDF-C292-22F1-AA952DE7890D}"/>
          </ac:graphicFrameMkLst>
        </pc:graphicFrameChg>
        <pc:picChg chg="del">
          <ac:chgData name="Fernando Bellido Pazos" userId="6672f4cd2104aeb4" providerId="LiveId" clId="{79BC5983-C51B-4FA5-ABA1-11A6B4B04CF1}" dt="2023-05-17T14:46:02.347" v="4336" actId="478"/>
          <ac:picMkLst>
            <pc:docMk/>
            <pc:sldMk cId="2142273270" sldId="277"/>
            <ac:picMk id="4" creationId="{68032548-7BA7-790A-F5BC-816A2C89A401}"/>
          </ac:picMkLst>
        </pc:picChg>
        <pc:picChg chg="del">
          <ac:chgData name="Fernando Bellido Pazos" userId="6672f4cd2104aeb4" providerId="LiveId" clId="{79BC5983-C51B-4FA5-ABA1-11A6B4B04CF1}" dt="2023-05-17T14:46:02.961" v="4337" actId="478"/>
          <ac:picMkLst>
            <pc:docMk/>
            <pc:sldMk cId="2142273270" sldId="277"/>
            <ac:picMk id="5" creationId="{2EB4E0FC-81E0-B8E1-0D86-CA82EEC24BAD}"/>
          </ac:picMkLst>
        </pc:picChg>
      </pc:sldChg>
      <pc:sldChg chg="modSp add mod modAnim">
        <pc:chgData name="Fernando Bellido Pazos" userId="6672f4cd2104aeb4" providerId="LiveId" clId="{79BC5983-C51B-4FA5-ABA1-11A6B4B04CF1}" dt="2023-05-21T14:09:22.596" v="5402" actId="20577"/>
        <pc:sldMkLst>
          <pc:docMk/>
          <pc:sldMk cId="1252831604" sldId="278"/>
        </pc:sldMkLst>
        <pc:spChg chg="mod">
          <ac:chgData name="Fernando Bellido Pazos" userId="6672f4cd2104aeb4" providerId="LiveId" clId="{79BC5983-C51B-4FA5-ABA1-11A6B4B04CF1}" dt="2023-05-21T14:09:22.596" v="5402" actId="20577"/>
          <ac:spMkLst>
            <pc:docMk/>
            <pc:sldMk cId="1252831604" sldId="278"/>
            <ac:spMk id="7" creationId="{E9DF81E7-0A43-94CA-BB3A-0129939339CE}"/>
          </ac:spMkLst>
        </pc:spChg>
        <pc:picChg chg="mod">
          <ac:chgData name="Fernando Bellido Pazos" userId="6672f4cd2104aeb4" providerId="LiveId" clId="{79BC5983-C51B-4FA5-ABA1-11A6B4B04CF1}" dt="2023-05-17T14:55:24.058" v="4565" actId="1036"/>
          <ac:picMkLst>
            <pc:docMk/>
            <pc:sldMk cId="1252831604" sldId="278"/>
            <ac:picMk id="12" creationId="{DF7B6283-9BD6-6E8F-925F-1026EA3041FE}"/>
          </ac:picMkLst>
        </pc:picChg>
        <pc:picChg chg="mod">
          <ac:chgData name="Fernando Bellido Pazos" userId="6672f4cd2104aeb4" providerId="LiveId" clId="{79BC5983-C51B-4FA5-ABA1-11A6B4B04CF1}" dt="2023-05-17T14:52:11.578" v="4477" actId="1076"/>
          <ac:picMkLst>
            <pc:docMk/>
            <pc:sldMk cId="1252831604" sldId="278"/>
            <ac:picMk id="14" creationId="{EED6501B-FFD2-6F72-D08C-A717943B0E74}"/>
          </ac:picMkLst>
        </pc:picChg>
      </pc:sldChg>
      <pc:sldChg chg="addSp delSp modSp add mod">
        <pc:chgData name="Fernando Bellido Pazos" userId="6672f4cd2104aeb4" providerId="LiveId" clId="{79BC5983-C51B-4FA5-ABA1-11A6B4B04CF1}" dt="2023-05-21T14:09:28.301" v="5412" actId="20577"/>
        <pc:sldMkLst>
          <pc:docMk/>
          <pc:sldMk cId="1071314743" sldId="279"/>
        </pc:sldMkLst>
        <pc:spChg chg="mod">
          <ac:chgData name="Fernando Bellido Pazos" userId="6672f4cd2104aeb4" providerId="LiveId" clId="{79BC5983-C51B-4FA5-ABA1-11A6B4B04CF1}" dt="2023-05-21T14:09:28.301" v="5412" actId="20577"/>
          <ac:spMkLst>
            <pc:docMk/>
            <pc:sldMk cId="1071314743" sldId="279"/>
            <ac:spMk id="7" creationId="{E9DF81E7-0A43-94CA-BB3A-0129939339CE}"/>
          </ac:spMkLst>
        </pc:spChg>
        <pc:picChg chg="add mod">
          <ac:chgData name="Fernando Bellido Pazos" userId="6672f4cd2104aeb4" providerId="LiveId" clId="{79BC5983-C51B-4FA5-ABA1-11A6B4B04CF1}" dt="2023-05-17T14:52:18.190" v="4482" actId="27614"/>
          <ac:picMkLst>
            <pc:docMk/>
            <pc:sldMk cId="1071314743" sldId="279"/>
            <ac:picMk id="5" creationId="{680964B2-72A3-56A7-6A02-C198F5B18921}"/>
          </ac:picMkLst>
        </pc:picChg>
        <pc:picChg chg="del">
          <ac:chgData name="Fernando Bellido Pazos" userId="6672f4cd2104aeb4" providerId="LiveId" clId="{79BC5983-C51B-4FA5-ABA1-11A6B4B04CF1}" dt="2023-05-17T14:52:15.994" v="4480" actId="478"/>
          <ac:picMkLst>
            <pc:docMk/>
            <pc:sldMk cId="1071314743" sldId="279"/>
            <ac:picMk id="12" creationId="{DF7B6283-9BD6-6E8F-925F-1026EA3041FE}"/>
          </ac:picMkLst>
        </pc:picChg>
        <pc:picChg chg="del">
          <ac:chgData name="Fernando Bellido Pazos" userId="6672f4cd2104aeb4" providerId="LiveId" clId="{79BC5983-C51B-4FA5-ABA1-11A6B4B04CF1}" dt="2023-05-17T14:52:15.458" v="4479" actId="478"/>
          <ac:picMkLst>
            <pc:docMk/>
            <pc:sldMk cId="1071314743" sldId="279"/>
            <ac:picMk id="14" creationId="{EED6501B-FFD2-6F72-D08C-A717943B0E74}"/>
          </ac:picMkLst>
        </pc:picChg>
      </pc:sldChg>
      <pc:sldChg chg="addSp delSp modSp add mod modAnim">
        <pc:chgData name="Fernando Bellido Pazos" userId="6672f4cd2104aeb4" providerId="LiveId" clId="{79BC5983-C51B-4FA5-ABA1-11A6B4B04CF1}" dt="2023-05-21T14:09:09.718" v="5387" actId="1076"/>
        <pc:sldMkLst>
          <pc:docMk/>
          <pc:sldMk cId="331204907" sldId="280"/>
        </pc:sldMkLst>
        <pc:spChg chg="mod">
          <ac:chgData name="Fernando Bellido Pazos" userId="6672f4cd2104aeb4" providerId="LiveId" clId="{79BC5983-C51B-4FA5-ABA1-11A6B4B04CF1}" dt="2023-05-21T14:09:00.358" v="5384" actId="1076"/>
          <ac:spMkLst>
            <pc:docMk/>
            <pc:sldMk cId="331204907" sldId="280"/>
            <ac:spMk id="7" creationId="{E9DF81E7-0A43-94CA-BB3A-0129939339CE}"/>
          </ac:spMkLst>
        </pc:spChg>
        <pc:picChg chg="add mod">
          <ac:chgData name="Fernando Bellido Pazos" userId="6672f4cd2104aeb4" providerId="LiveId" clId="{79BC5983-C51B-4FA5-ABA1-11A6B4B04CF1}" dt="2023-05-21T14:09:09.718" v="5387" actId="1076"/>
          <ac:picMkLst>
            <pc:docMk/>
            <pc:sldMk cId="331204907" sldId="280"/>
            <ac:picMk id="4" creationId="{B6BBEE5A-839A-2A4B-116B-9ED44C4B05BB}"/>
          </ac:picMkLst>
        </pc:picChg>
        <pc:picChg chg="del">
          <ac:chgData name="Fernando Bellido Pazos" userId="6672f4cd2104aeb4" providerId="LiveId" clId="{79BC5983-C51B-4FA5-ABA1-11A6B4B04CF1}" dt="2023-05-17T14:52:29.805" v="4484" actId="478"/>
          <ac:picMkLst>
            <pc:docMk/>
            <pc:sldMk cId="331204907" sldId="280"/>
            <ac:picMk id="5" creationId="{680964B2-72A3-56A7-6A02-C198F5B18921}"/>
          </ac:picMkLst>
        </pc:picChg>
        <pc:picChg chg="add del mod">
          <ac:chgData name="Fernando Bellido Pazos" userId="6672f4cd2104aeb4" providerId="LiveId" clId="{79BC5983-C51B-4FA5-ABA1-11A6B4B04CF1}" dt="2023-05-17T14:52:33.311" v="4488" actId="478"/>
          <ac:picMkLst>
            <pc:docMk/>
            <pc:sldMk cId="331204907" sldId="280"/>
            <ac:picMk id="6" creationId="{D16423E0-854C-57B6-E2AD-8915B586CEF9}"/>
          </ac:picMkLst>
        </pc:picChg>
        <pc:picChg chg="add del mod">
          <ac:chgData name="Fernando Bellido Pazos" userId="6672f4cd2104aeb4" providerId="LiveId" clId="{79BC5983-C51B-4FA5-ABA1-11A6B4B04CF1}" dt="2023-05-17T14:52:41.502" v="4493" actId="478"/>
          <ac:picMkLst>
            <pc:docMk/>
            <pc:sldMk cId="331204907" sldId="280"/>
            <ac:picMk id="9" creationId="{33C7AF70-D150-47DF-6FA5-CD7A3C368ED3}"/>
          </ac:picMkLst>
        </pc:picChg>
      </pc:sldChg>
      <pc:sldChg chg="addSp delSp modSp add mod ord delAnim modAnim">
        <pc:chgData name="Fernando Bellido Pazos" userId="6672f4cd2104aeb4" providerId="LiveId" clId="{79BC5983-C51B-4FA5-ABA1-11A6B4B04CF1}" dt="2023-05-21T13:37:05.652" v="5063"/>
        <pc:sldMkLst>
          <pc:docMk/>
          <pc:sldMk cId="122246178" sldId="281"/>
        </pc:sldMkLst>
        <pc:spChg chg="add del mod">
          <ac:chgData name="Fernando Bellido Pazos" userId="6672f4cd2104aeb4" providerId="LiveId" clId="{79BC5983-C51B-4FA5-ABA1-11A6B4B04CF1}" dt="2023-05-21T13:22:49.687" v="4906" actId="478"/>
          <ac:spMkLst>
            <pc:docMk/>
            <pc:sldMk cId="122246178" sldId="281"/>
            <ac:spMk id="4" creationId="{7C4919EA-1129-B044-80DB-E31199EABB87}"/>
          </ac:spMkLst>
        </pc:spChg>
        <pc:spChg chg="add del">
          <ac:chgData name="Fernando Bellido Pazos" userId="6672f4cd2104aeb4" providerId="LiveId" clId="{79BC5983-C51B-4FA5-ABA1-11A6B4B04CF1}" dt="2023-05-21T13:25:20.909" v="4908" actId="22"/>
          <ac:spMkLst>
            <pc:docMk/>
            <pc:sldMk cId="122246178" sldId="281"/>
            <ac:spMk id="6" creationId="{5D84F95E-7193-DA23-7CC7-B8F5F490CAF5}"/>
          </ac:spMkLst>
        </pc:spChg>
        <pc:spChg chg="mod">
          <ac:chgData name="Fernando Bellido Pazos" userId="6672f4cd2104aeb4" providerId="LiveId" clId="{79BC5983-C51B-4FA5-ABA1-11A6B4B04CF1}" dt="2023-05-17T14:53:16.157" v="4515" actId="20577"/>
          <ac:spMkLst>
            <pc:docMk/>
            <pc:sldMk cId="122246178" sldId="281"/>
            <ac:spMk id="7" creationId="{E9DF81E7-0A43-94CA-BB3A-0129939339CE}"/>
          </ac:spMkLst>
        </pc:spChg>
        <pc:spChg chg="add del">
          <ac:chgData name="Fernando Bellido Pazos" userId="6672f4cd2104aeb4" providerId="LiveId" clId="{79BC5983-C51B-4FA5-ABA1-11A6B4B04CF1}" dt="2023-05-21T13:25:26.426" v="4910" actId="22"/>
          <ac:spMkLst>
            <pc:docMk/>
            <pc:sldMk cId="122246178" sldId="281"/>
            <ac:spMk id="9" creationId="{BA41F55F-1158-0A92-1D9C-232E952098AC}"/>
          </ac:spMkLst>
        </pc:spChg>
        <pc:spChg chg="add del mod">
          <ac:chgData name="Fernando Bellido Pazos" userId="6672f4cd2104aeb4" providerId="LiveId" clId="{79BC5983-C51B-4FA5-ABA1-11A6B4B04CF1}" dt="2023-05-21T13:25:57.241" v="4930" actId="478"/>
          <ac:spMkLst>
            <pc:docMk/>
            <pc:sldMk cId="122246178" sldId="281"/>
            <ac:spMk id="10" creationId="{EE54EFAC-5530-06DB-0D8D-7B2D8670DA97}"/>
          </ac:spMkLst>
        </pc:spChg>
        <pc:spChg chg="add del mod">
          <ac:chgData name="Fernando Bellido Pazos" userId="6672f4cd2104aeb4" providerId="LiveId" clId="{79BC5983-C51B-4FA5-ABA1-11A6B4B04CF1}" dt="2023-05-21T13:27:01.982" v="4945" actId="478"/>
          <ac:spMkLst>
            <pc:docMk/>
            <pc:sldMk cId="122246178" sldId="281"/>
            <ac:spMk id="12" creationId="{7154540C-7678-0421-14B6-10FB567C01EA}"/>
          </ac:spMkLst>
        </pc:spChg>
        <pc:spChg chg="add del mod">
          <ac:chgData name="Fernando Bellido Pazos" userId="6672f4cd2104aeb4" providerId="LiveId" clId="{79BC5983-C51B-4FA5-ABA1-11A6B4B04CF1}" dt="2023-05-21T13:27:41.933" v="4949" actId="21"/>
          <ac:spMkLst>
            <pc:docMk/>
            <pc:sldMk cId="122246178" sldId="281"/>
            <ac:spMk id="14" creationId="{129015E2-85F4-A0B0-5B36-D0B25DCECDF1}"/>
          </ac:spMkLst>
        </pc:spChg>
        <pc:spChg chg="add del mod">
          <ac:chgData name="Fernando Bellido Pazos" userId="6672f4cd2104aeb4" providerId="LiveId" clId="{79BC5983-C51B-4FA5-ABA1-11A6B4B04CF1}" dt="2023-05-21T13:27:51.700" v="4953"/>
          <ac:spMkLst>
            <pc:docMk/>
            <pc:sldMk cId="122246178" sldId="281"/>
            <ac:spMk id="16" creationId="{CFC46FFE-AD23-A28F-2439-6F502629636E}"/>
          </ac:spMkLst>
        </pc:spChg>
        <pc:spChg chg="add del mod">
          <ac:chgData name="Fernando Bellido Pazos" userId="6672f4cd2104aeb4" providerId="LiveId" clId="{79BC5983-C51B-4FA5-ABA1-11A6B4B04CF1}" dt="2023-05-21T13:27:54.141" v="4955"/>
          <ac:spMkLst>
            <pc:docMk/>
            <pc:sldMk cId="122246178" sldId="281"/>
            <ac:spMk id="17" creationId="{53B85FC0-49FD-0590-7409-0CBCE271DDDF}"/>
          </ac:spMkLst>
        </pc:spChg>
        <pc:spChg chg="add del mod">
          <ac:chgData name="Fernando Bellido Pazos" userId="6672f4cd2104aeb4" providerId="LiveId" clId="{79BC5983-C51B-4FA5-ABA1-11A6B4B04CF1}" dt="2023-05-21T13:27:56.696" v="4958"/>
          <ac:spMkLst>
            <pc:docMk/>
            <pc:sldMk cId="122246178" sldId="281"/>
            <ac:spMk id="18" creationId="{BC21ACD5-CB4E-21F8-0A5A-7424A0AABF49}"/>
          </ac:spMkLst>
        </pc:spChg>
        <pc:spChg chg="add del mod">
          <ac:chgData name="Fernando Bellido Pazos" userId="6672f4cd2104aeb4" providerId="LiveId" clId="{79BC5983-C51B-4FA5-ABA1-11A6B4B04CF1}" dt="2023-05-21T13:28:04.755" v="4965"/>
          <ac:spMkLst>
            <pc:docMk/>
            <pc:sldMk cId="122246178" sldId="281"/>
            <ac:spMk id="19" creationId="{5092D5B2-54BB-73B1-1DD0-9B8D15D0112B}"/>
          </ac:spMkLst>
        </pc:spChg>
        <pc:spChg chg="add del mod">
          <ac:chgData name="Fernando Bellido Pazos" userId="6672f4cd2104aeb4" providerId="LiveId" clId="{79BC5983-C51B-4FA5-ABA1-11A6B4B04CF1}" dt="2023-05-21T13:29:35.573" v="4971"/>
          <ac:spMkLst>
            <pc:docMk/>
            <pc:sldMk cId="122246178" sldId="281"/>
            <ac:spMk id="21" creationId="{4551E910-F852-6773-F19E-B448D2CABE7A}"/>
          </ac:spMkLst>
        </pc:spChg>
        <pc:spChg chg="add mod">
          <ac:chgData name="Fernando Bellido Pazos" userId="6672f4cd2104aeb4" providerId="LiveId" clId="{79BC5983-C51B-4FA5-ABA1-11A6B4B04CF1}" dt="2023-05-21T13:36:31.127" v="5060" actId="13926"/>
          <ac:spMkLst>
            <pc:docMk/>
            <pc:sldMk cId="122246178" sldId="281"/>
            <ac:spMk id="23" creationId="{97AC753B-EED6-328C-F747-8355328FA946}"/>
          </ac:spMkLst>
        </pc:spChg>
        <pc:spChg chg="add mod">
          <ac:chgData name="Fernando Bellido Pazos" userId="6672f4cd2104aeb4" providerId="LiveId" clId="{79BC5983-C51B-4FA5-ABA1-11A6B4B04CF1}" dt="2023-05-21T13:33:44.826" v="5022" actId="13822"/>
          <ac:spMkLst>
            <pc:docMk/>
            <pc:sldMk cId="122246178" sldId="281"/>
            <ac:spMk id="25" creationId="{357EA8B3-436F-BA00-879B-AF606A2053E4}"/>
          </ac:spMkLst>
        </pc:spChg>
        <pc:spChg chg="add mod">
          <ac:chgData name="Fernando Bellido Pazos" userId="6672f4cd2104aeb4" providerId="LiveId" clId="{79BC5983-C51B-4FA5-ABA1-11A6B4B04CF1}" dt="2023-05-21T13:34:08.070" v="5043" actId="20577"/>
          <ac:spMkLst>
            <pc:docMk/>
            <pc:sldMk cId="122246178" sldId="281"/>
            <ac:spMk id="26" creationId="{1535C626-5368-A1DB-16B6-699ECDE905BD}"/>
          </ac:spMkLst>
        </pc:spChg>
        <pc:spChg chg="mod">
          <ac:chgData name="Fernando Bellido Pazos" userId="6672f4cd2104aeb4" providerId="LiveId" clId="{79BC5983-C51B-4FA5-ABA1-11A6B4B04CF1}" dt="2023-05-21T13:33:46.874" v="5023" actId="13822"/>
          <ac:spMkLst>
            <pc:docMk/>
            <pc:sldMk cId="122246178" sldId="281"/>
            <ac:spMk id="28" creationId="{B6A3F4BF-3711-CC20-613C-040AC1D15F63}"/>
          </ac:spMkLst>
        </pc:spChg>
        <pc:spChg chg="mod">
          <ac:chgData name="Fernando Bellido Pazos" userId="6672f4cd2104aeb4" providerId="LiveId" clId="{79BC5983-C51B-4FA5-ABA1-11A6B4B04CF1}" dt="2023-05-21T13:35:00.720" v="5057" actId="20577"/>
          <ac:spMkLst>
            <pc:docMk/>
            <pc:sldMk cId="122246178" sldId="281"/>
            <ac:spMk id="29" creationId="{0D96539C-1038-54B7-51BA-569614D7875F}"/>
          </ac:spMkLst>
        </pc:spChg>
        <pc:grpChg chg="add mod">
          <ac:chgData name="Fernando Bellido Pazos" userId="6672f4cd2104aeb4" providerId="LiveId" clId="{79BC5983-C51B-4FA5-ABA1-11A6B4B04CF1}" dt="2023-05-21T13:36:12.419" v="5058" actId="1076"/>
          <ac:grpSpMkLst>
            <pc:docMk/>
            <pc:sldMk cId="122246178" sldId="281"/>
            <ac:grpSpMk id="24" creationId="{6EA0D318-9DE3-AFEC-83D5-8E5768D7563D}"/>
          </ac:grpSpMkLst>
        </pc:grpChg>
        <pc:grpChg chg="add mod">
          <ac:chgData name="Fernando Bellido Pazos" userId="6672f4cd2104aeb4" providerId="LiveId" clId="{79BC5983-C51B-4FA5-ABA1-11A6B4B04CF1}" dt="2023-05-21T13:36:12.419" v="5058" actId="1076"/>
          <ac:grpSpMkLst>
            <pc:docMk/>
            <pc:sldMk cId="122246178" sldId="281"/>
            <ac:grpSpMk id="27" creationId="{2335A130-2DDD-9FFB-54E2-911105EA5601}"/>
          </ac:grpSpMkLst>
        </pc:grpChg>
        <pc:graphicFrameChg chg="add del mod modGraphic">
          <ac:chgData name="Fernando Bellido Pazos" userId="6672f4cd2104aeb4" providerId="LiveId" clId="{79BC5983-C51B-4FA5-ABA1-11A6B4B04CF1}" dt="2023-05-21T13:28:08.212" v="4966" actId="478"/>
          <ac:graphicFrameMkLst>
            <pc:docMk/>
            <pc:sldMk cId="122246178" sldId="281"/>
            <ac:graphicFrameMk id="15" creationId="{4B312E94-D4F5-E0A5-F346-1E364B8FA014}"/>
          </ac:graphicFrameMkLst>
        </pc:graphicFrameChg>
        <pc:graphicFrameChg chg="add del mod modGraphic">
          <ac:chgData name="Fernando Bellido Pazos" userId="6672f4cd2104aeb4" providerId="LiveId" clId="{79BC5983-C51B-4FA5-ABA1-11A6B4B04CF1}" dt="2023-05-21T13:31:23.724" v="5008" actId="478"/>
          <ac:graphicFrameMkLst>
            <pc:docMk/>
            <pc:sldMk cId="122246178" sldId="281"/>
            <ac:graphicFrameMk id="20" creationId="{9F4C7B12-1264-69BE-BA8A-F06727758ADD}"/>
          </ac:graphicFrameMkLst>
        </pc:graphicFrameChg>
        <pc:picChg chg="add del mod">
          <ac:chgData name="Fernando Bellido Pazos" userId="6672f4cd2104aeb4" providerId="LiveId" clId="{79BC5983-C51B-4FA5-ABA1-11A6B4B04CF1}" dt="2023-05-21T11:53:33.079" v="4865" actId="478"/>
          <ac:picMkLst>
            <pc:docMk/>
            <pc:sldMk cId="122246178" sldId="281"/>
            <ac:picMk id="4" creationId="{E6A0B9CE-555C-68DA-1AAD-8F19D4E97B27}"/>
          </ac:picMkLst>
        </pc:picChg>
        <pc:cxnChg chg="add mod">
          <ac:chgData name="Fernando Bellido Pazos" userId="6672f4cd2104aeb4" providerId="LiveId" clId="{79BC5983-C51B-4FA5-ABA1-11A6B4B04CF1}" dt="2023-05-21T13:36:12.419" v="5058" actId="1076"/>
          <ac:cxnSpMkLst>
            <pc:docMk/>
            <pc:sldMk cId="122246178" sldId="281"/>
            <ac:cxnSpMk id="31" creationId="{5F24183E-15CE-0A69-A6A2-7215E20FC0AA}"/>
          </ac:cxnSpMkLst>
        </pc:cxnChg>
        <pc:cxnChg chg="add mod">
          <ac:chgData name="Fernando Bellido Pazos" userId="6672f4cd2104aeb4" providerId="LiveId" clId="{79BC5983-C51B-4FA5-ABA1-11A6B4B04CF1}" dt="2023-05-21T13:36:12.419" v="5058" actId="1076"/>
          <ac:cxnSpMkLst>
            <pc:docMk/>
            <pc:sldMk cId="122246178" sldId="281"/>
            <ac:cxnSpMk id="33" creationId="{0CA452C2-06FE-571C-47E8-5CBF695E2D5C}"/>
          </ac:cxnSpMkLst>
        </pc:cxnChg>
      </pc:sldChg>
      <pc:sldChg chg="addSp modSp add mod modAnim">
        <pc:chgData name="Fernando Bellido Pazos" userId="6672f4cd2104aeb4" providerId="LiveId" clId="{79BC5983-C51B-4FA5-ABA1-11A6B4B04CF1}" dt="2023-05-21T14:09:44.911" v="5429" actId="20577"/>
        <pc:sldMkLst>
          <pc:docMk/>
          <pc:sldMk cId="1129721056" sldId="282"/>
        </pc:sldMkLst>
        <pc:spChg chg="mod">
          <ac:chgData name="Fernando Bellido Pazos" userId="6672f4cd2104aeb4" providerId="LiveId" clId="{79BC5983-C51B-4FA5-ABA1-11A6B4B04CF1}" dt="2023-05-21T14:09:44.911" v="5429" actId="20577"/>
          <ac:spMkLst>
            <pc:docMk/>
            <pc:sldMk cId="1129721056" sldId="282"/>
            <ac:spMk id="7" creationId="{E9DF81E7-0A43-94CA-BB3A-0129939339CE}"/>
          </ac:spMkLst>
        </pc:spChg>
        <pc:picChg chg="add mod">
          <ac:chgData name="Fernando Bellido Pazos" userId="6672f4cd2104aeb4" providerId="LiveId" clId="{79BC5983-C51B-4FA5-ABA1-11A6B4B04CF1}" dt="2023-05-17T14:54:41.966" v="4551" actId="1076"/>
          <ac:picMkLst>
            <pc:docMk/>
            <pc:sldMk cId="1129721056" sldId="282"/>
            <ac:picMk id="5" creationId="{49DE958F-44E9-00F3-7FC5-3ED8672AB688}"/>
          </ac:picMkLst>
        </pc:picChg>
        <pc:picChg chg="add mod">
          <ac:chgData name="Fernando Bellido Pazos" userId="6672f4cd2104aeb4" providerId="LiveId" clId="{79BC5983-C51B-4FA5-ABA1-11A6B4B04CF1}" dt="2023-05-17T14:55:04.975" v="4560" actId="1076"/>
          <ac:picMkLst>
            <pc:docMk/>
            <pc:sldMk cId="1129721056" sldId="282"/>
            <ac:picMk id="8" creationId="{0225480B-893A-3947-8180-797DD40B4281}"/>
          </ac:picMkLst>
        </pc:picChg>
      </pc:sldChg>
      <pc:sldChg chg="add del">
        <pc:chgData name="Fernando Bellido Pazos" userId="6672f4cd2104aeb4" providerId="LiveId" clId="{79BC5983-C51B-4FA5-ABA1-11A6B4B04CF1}" dt="2023-05-17T14:53:10.760" v="4497"/>
        <pc:sldMkLst>
          <pc:docMk/>
          <pc:sldMk cId="1897814375" sldId="282"/>
        </pc:sldMkLst>
      </pc:sldChg>
      <pc:sldChg chg="addSp delSp modSp add mod delAnim modAnim">
        <pc:chgData name="Fernando Bellido Pazos" userId="6672f4cd2104aeb4" providerId="LiveId" clId="{79BC5983-C51B-4FA5-ABA1-11A6B4B04CF1}" dt="2023-05-21T14:09:54.972" v="5430" actId="1076"/>
        <pc:sldMkLst>
          <pc:docMk/>
          <pc:sldMk cId="1522971139" sldId="283"/>
        </pc:sldMkLst>
        <pc:spChg chg="mod">
          <ac:chgData name="Fernando Bellido Pazos" userId="6672f4cd2104aeb4" providerId="LiveId" clId="{79BC5983-C51B-4FA5-ABA1-11A6B4B04CF1}" dt="2023-05-21T14:08:42.673" v="5370" actId="1076"/>
          <ac:spMkLst>
            <pc:docMk/>
            <pc:sldMk cId="1522971139" sldId="283"/>
            <ac:spMk id="7" creationId="{E9DF81E7-0A43-94CA-BB3A-0129939339CE}"/>
          </ac:spMkLst>
        </pc:spChg>
        <pc:picChg chg="del">
          <ac:chgData name="Fernando Bellido Pazos" userId="6672f4cd2104aeb4" providerId="LiveId" clId="{79BC5983-C51B-4FA5-ABA1-11A6B4B04CF1}" dt="2023-05-17T14:57:18.408" v="4572" actId="478"/>
          <ac:picMkLst>
            <pc:docMk/>
            <pc:sldMk cId="1522971139" sldId="283"/>
            <ac:picMk id="5" creationId="{49DE958F-44E9-00F3-7FC5-3ED8672AB688}"/>
          </ac:picMkLst>
        </pc:picChg>
        <pc:picChg chg="add del mod">
          <ac:chgData name="Fernando Bellido Pazos" userId="6672f4cd2104aeb4" providerId="LiveId" clId="{79BC5983-C51B-4FA5-ABA1-11A6B4B04CF1}" dt="2023-05-17T14:57:25.353" v="4576" actId="478"/>
          <ac:picMkLst>
            <pc:docMk/>
            <pc:sldMk cId="1522971139" sldId="283"/>
            <ac:picMk id="6" creationId="{FDA85D59-542F-45C4-4165-4EB215E37EC6}"/>
          </ac:picMkLst>
        </pc:picChg>
        <pc:picChg chg="del">
          <ac:chgData name="Fernando Bellido Pazos" userId="6672f4cd2104aeb4" providerId="LiveId" clId="{79BC5983-C51B-4FA5-ABA1-11A6B4B04CF1}" dt="2023-05-17T14:57:18.105" v="4571" actId="478"/>
          <ac:picMkLst>
            <pc:docMk/>
            <pc:sldMk cId="1522971139" sldId="283"/>
            <ac:picMk id="8" creationId="{0225480B-893A-3947-8180-797DD40B4281}"/>
          </ac:picMkLst>
        </pc:picChg>
        <pc:picChg chg="add mod">
          <ac:chgData name="Fernando Bellido Pazos" userId="6672f4cd2104aeb4" providerId="LiveId" clId="{79BC5983-C51B-4FA5-ABA1-11A6B4B04CF1}" dt="2023-05-21T14:09:54.972" v="5430" actId="1076"/>
          <ac:picMkLst>
            <pc:docMk/>
            <pc:sldMk cId="1522971139" sldId="283"/>
            <ac:picMk id="9" creationId="{5A63336F-9BE1-8FF8-7B49-F7337A4E489F}"/>
          </ac:picMkLst>
        </pc:picChg>
      </pc:sldChg>
      <pc:sldChg chg="addSp delSp modSp add mod modAnim">
        <pc:chgData name="Fernando Bellido Pazos" userId="6672f4cd2104aeb4" providerId="LiveId" clId="{79BC5983-C51B-4FA5-ABA1-11A6B4B04CF1}" dt="2023-05-21T14:06:17.587" v="5293" actId="20577"/>
        <pc:sldMkLst>
          <pc:docMk/>
          <pc:sldMk cId="3183914288" sldId="284"/>
        </pc:sldMkLst>
        <pc:spChg chg="mod">
          <ac:chgData name="Fernando Bellido Pazos" userId="6672f4cd2104aeb4" providerId="LiveId" clId="{79BC5983-C51B-4FA5-ABA1-11A6B4B04CF1}" dt="2023-05-21T14:06:17.587" v="5293" actId="20577"/>
          <ac:spMkLst>
            <pc:docMk/>
            <pc:sldMk cId="3183914288" sldId="284"/>
            <ac:spMk id="7" creationId="{E9DF81E7-0A43-94CA-BB3A-0129939339CE}"/>
          </ac:spMkLst>
        </pc:spChg>
        <pc:graphicFrameChg chg="del">
          <ac:chgData name="Fernando Bellido Pazos" userId="6672f4cd2104aeb4" providerId="LiveId" clId="{79BC5983-C51B-4FA5-ABA1-11A6B4B04CF1}" dt="2023-05-17T14:58:36.789" v="4592" actId="478"/>
          <ac:graphicFrameMkLst>
            <pc:docMk/>
            <pc:sldMk cId="3183914288" sldId="284"/>
            <ac:graphicFrameMk id="4" creationId="{172C6D2C-007F-07F6-052E-C36A46458E2D}"/>
          </ac:graphicFrameMkLst>
        </pc:graphicFrameChg>
        <pc:picChg chg="add mod">
          <ac:chgData name="Fernando Bellido Pazos" userId="6672f4cd2104aeb4" providerId="LiveId" clId="{79BC5983-C51B-4FA5-ABA1-11A6B4B04CF1}" dt="2023-05-17T15:18:43.417" v="4662" actId="1076"/>
          <ac:picMkLst>
            <pc:docMk/>
            <pc:sldMk cId="3183914288" sldId="284"/>
            <ac:picMk id="6" creationId="{C114A8B4-838B-93F2-08E6-120EBB78C067}"/>
          </ac:picMkLst>
        </pc:picChg>
        <pc:picChg chg="add mod">
          <ac:chgData name="Fernando Bellido Pazos" userId="6672f4cd2104aeb4" providerId="LiveId" clId="{79BC5983-C51B-4FA5-ABA1-11A6B4B04CF1}" dt="2023-05-17T15:18:43.417" v="4662" actId="1076"/>
          <ac:picMkLst>
            <pc:docMk/>
            <pc:sldMk cId="3183914288" sldId="284"/>
            <ac:picMk id="9" creationId="{033F9556-08C6-7D53-C44A-03E9CBB72201}"/>
          </ac:picMkLst>
        </pc:picChg>
      </pc:sldChg>
      <pc:sldChg chg="addSp delSp modSp add mod modAnim">
        <pc:chgData name="Fernando Bellido Pazos" userId="6672f4cd2104aeb4" providerId="LiveId" clId="{79BC5983-C51B-4FA5-ABA1-11A6B4B04CF1}" dt="2023-05-21T14:10:02.785" v="5432" actId="1076"/>
        <pc:sldMkLst>
          <pc:docMk/>
          <pc:sldMk cId="1573539351" sldId="285"/>
        </pc:sldMkLst>
        <pc:spChg chg="mod">
          <ac:chgData name="Fernando Bellido Pazos" userId="6672f4cd2104aeb4" providerId="LiveId" clId="{79BC5983-C51B-4FA5-ABA1-11A6B4B04CF1}" dt="2023-05-21T14:08:10.947" v="5354" actId="1076"/>
          <ac:spMkLst>
            <pc:docMk/>
            <pc:sldMk cId="1573539351" sldId="285"/>
            <ac:spMk id="7" creationId="{E9DF81E7-0A43-94CA-BB3A-0129939339CE}"/>
          </ac:spMkLst>
        </pc:spChg>
        <pc:picChg chg="add mod">
          <ac:chgData name="Fernando Bellido Pazos" userId="6672f4cd2104aeb4" providerId="LiveId" clId="{79BC5983-C51B-4FA5-ABA1-11A6B4B04CF1}" dt="2023-05-21T14:10:02.785" v="5432" actId="1076"/>
          <ac:picMkLst>
            <pc:docMk/>
            <pc:sldMk cId="1573539351" sldId="285"/>
            <ac:picMk id="4" creationId="{5A48D7B0-4C68-AA39-CD0B-9327A2ECAF50}"/>
          </ac:picMkLst>
        </pc:picChg>
        <pc:picChg chg="del">
          <ac:chgData name="Fernando Bellido Pazos" userId="6672f4cd2104aeb4" providerId="LiveId" clId="{79BC5983-C51B-4FA5-ABA1-11A6B4B04CF1}" dt="2023-05-17T15:18:59.552" v="4664" actId="478"/>
          <ac:picMkLst>
            <pc:docMk/>
            <pc:sldMk cId="1573539351" sldId="285"/>
            <ac:picMk id="6" creationId="{C114A8B4-838B-93F2-08E6-120EBB78C067}"/>
          </ac:picMkLst>
        </pc:picChg>
        <pc:picChg chg="del">
          <ac:chgData name="Fernando Bellido Pazos" userId="6672f4cd2104aeb4" providerId="LiveId" clId="{79BC5983-C51B-4FA5-ABA1-11A6B4B04CF1}" dt="2023-05-17T15:18:59.980" v="4665" actId="478"/>
          <ac:picMkLst>
            <pc:docMk/>
            <pc:sldMk cId="1573539351" sldId="285"/>
            <ac:picMk id="9" creationId="{033F9556-08C6-7D53-C44A-03E9CBB72201}"/>
          </ac:picMkLst>
        </pc:picChg>
      </pc:sldChg>
      <pc:sldChg chg="addSp delSp modSp add mod modAnim">
        <pc:chgData name="Fernando Bellido Pazos" userId="6672f4cd2104aeb4" providerId="LiveId" clId="{79BC5983-C51B-4FA5-ABA1-11A6B4B04CF1}" dt="2023-05-21T14:07:58.465" v="5350" actId="1076"/>
        <pc:sldMkLst>
          <pc:docMk/>
          <pc:sldMk cId="993918662" sldId="286"/>
        </pc:sldMkLst>
        <pc:spChg chg="mod">
          <ac:chgData name="Fernando Bellido Pazos" userId="6672f4cd2104aeb4" providerId="LiveId" clId="{79BC5983-C51B-4FA5-ABA1-11A6B4B04CF1}" dt="2023-05-21T14:07:52.406" v="5348" actId="1076"/>
          <ac:spMkLst>
            <pc:docMk/>
            <pc:sldMk cId="993918662" sldId="286"/>
            <ac:spMk id="6" creationId="{BC4DF9E7-EE79-00C0-48A3-889B99828D60}"/>
          </ac:spMkLst>
        </pc:spChg>
        <pc:picChg chg="add mod">
          <ac:chgData name="Fernando Bellido Pazos" userId="6672f4cd2104aeb4" providerId="LiveId" clId="{79BC5983-C51B-4FA5-ABA1-11A6B4B04CF1}" dt="2023-05-21T14:07:58.465" v="5350" actId="1076"/>
          <ac:picMkLst>
            <pc:docMk/>
            <pc:sldMk cId="993918662" sldId="286"/>
            <ac:picMk id="4" creationId="{F41D55F5-6EE6-2E0C-4993-CB321CC55541}"/>
          </ac:picMkLst>
        </pc:picChg>
        <pc:picChg chg="del">
          <ac:chgData name="Fernando Bellido Pazos" userId="6672f4cd2104aeb4" providerId="LiveId" clId="{79BC5983-C51B-4FA5-ABA1-11A6B4B04CF1}" dt="2023-05-17T15:20:15.532" v="4684" actId="478"/>
          <ac:picMkLst>
            <pc:docMk/>
            <pc:sldMk cId="993918662" sldId="286"/>
            <ac:picMk id="8" creationId="{10FA3C20-8938-24F7-951A-D446BE27FEB4}"/>
          </ac:picMkLst>
        </pc:picChg>
        <pc:picChg chg="del">
          <ac:chgData name="Fernando Bellido Pazos" userId="6672f4cd2104aeb4" providerId="LiveId" clId="{79BC5983-C51B-4FA5-ABA1-11A6B4B04CF1}" dt="2023-05-17T15:20:15.532" v="4684" actId="478"/>
          <ac:picMkLst>
            <pc:docMk/>
            <pc:sldMk cId="993918662" sldId="286"/>
            <ac:picMk id="10" creationId="{D1444DE1-1E9D-D243-DD48-3DBF2EDB07A3}"/>
          </ac:picMkLst>
        </pc:picChg>
      </pc:sldChg>
      <pc:sldChg chg="addSp modSp add mod modAnim">
        <pc:chgData name="Fernando Bellido Pazos" userId="6672f4cd2104aeb4" providerId="LiveId" clId="{79BC5983-C51B-4FA5-ABA1-11A6B4B04CF1}" dt="2023-05-21T14:07:41.466" v="5345" actId="1076"/>
        <pc:sldMkLst>
          <pc:docMk/>
          <pc:sldMk cId="2855013821" sldId="287"/>
        </pc:sldMkLst>
        <pc:spChg chg="mod">
          <ac:chgData name="Fernando Bellido Pazos" userId="6672f4cd2104aeb4" providerId="LiveId" clId="{79BC5983-C51B-4FA5-ABA1-11A6B4B04CF1}" dt="2023-05-21T14:07:37.513" v="5344" actId="1076"/>
          <ac:spMkLst>
            <pc:docMk/>
            <pc:sldMk cId="2855013821" sldId="287"/>
            <ac:spMk id="4" creationId="{D4FD6BC7-6C39-95F6-71E1-4735BEBF626D}"/>
          </ac:spMkLst>
        </pc:spChg>
        <pc:picChg chg="add mod modCrop">
          <ac:chgData name="Fernando Bellido Pazos" userId="6672f4cd2104aeb4" providerId="LiveId" clId="{79BC5983-C51B-4FA5-ABA1-11A6B4B04CF1}" dt="2023-05-21T14:07:41.466" v="5345" actId="1076"/>
          <ac:picMkLst>
            <pc:docMk/>
            <pc:sldMk cId="2855013821" sldId="287"/>
            <ac:picMk id="5" creationId="{40DB1CFB-EFD5-01FA-05C2-B57D3A909E9D}"/>
          </ac:picMkLst>
        </pc:picChg>
      </pc:sldChg>
      <pc:sldChg chg="addSp delSp modSp add mod modShow">
        <pc:chgData name="Fernando Bellido Pazos" userId="6672f4cd2104aeb4" providerId="LiveId" clId="{79BC5983-C51B-4FA5-ABA1-11A6B4B04CF1}" dt="2023-05-18T09:39:52.230" v="4844" actId="1076"/>
        <pc:sldMkLst>
          <pc:docMk/>
          <pc:sldMk cId="358739515" sldId="288"/>
        </pc:sldMkLst>
        <pc:spChg chg="add del mod">
          <ac:chgData name="Fernando Bellido Pazos" userId="6672f4cd2104aeb4" providerId="LiveId" clId="{79BC5983-C51B-4FA5-ABA1-11A6B4B04CF1}" dt="2023-05-18T09:14:30.212" v="4784" actId="11529"/>
          <ac:spMkLst>
            <pc:docMk/>
            <pc:sldMk cId="358739515" sldId="288"/>
            <ac:spMk id="4" creationId="{A76E99A9-7D8E-CD31-64F4-4796EB65B3B0}"/>
          </ac:spMkLst>
        </pc:spChg>
        <pc:spChg chg="add del mod">
          <ac:chgData name="Fernando Bellido Pazos" userId="6672f4cd2104aeb4" providerId="LiveId" clId="{79BC5983-C51B-4FA5-ABA1-11A6B4B04CF1}" dt="2023-05-18T09:14:29.529" v="4782"/>
          <ac:spMkLst>
            <pc:docMk/>
            <pc:sldMk cId="358739515" sldId="288"/>
            <ac:spMk id="5" creationId="{5197CB7F-D767-BCF2-AE75-0700D9F4E703}"/>
          </ac:spMkLst>
        </pc:spChg>
        <pc:spChg chg="add mod">
          <ac:chgData name="Fernando Bellido Pazos" userId="6672f4cd2104aeb4" providerId="LiveId" clId="{79BC5983-C51B-4FA5-ABA1-11A6B4B04CF1}" dt="2023-05-18T09:21:07.206" v="4785"/>
          <ac:spMkLst>
            <pc:docMk/>
            <pc:sldMk cId="358739515" sldId="288"/>
            <ac:spMk id="9" creationId="{1A74FB64-14A3-DB22-9EF5-1D9D3517B5F8}"/>
          </ac:spMkLst>
        </pc:spChg>
        <pc:spChg chg="add mod">
          <ac:chgData name="Fernando Bellido Pazos" userId="6672f4cd2104aeb4" providerId="LiveId" clId="{79BC5983-C51B-4FA5-ABA1-11A6B4B04CF1}" dt="2023-05-18T09:36:29.907" v="4809" actId="1076"/>
          <ac:spMkLst>
            <pc:docMk/>
            <pc:sldMk cId="358739515" sldId="288"/>
            <ac:spMk id="10" creationId="{6B00FB09-AFBC-0246-918D-C31FF1C4B011}"/>
          </ac:spMkLst>
        </pc:spChg>
        <pc:spChg chg="add mod">
          <ac:chgData name="Fernando Bellido Pazos" userId="6672f4cd2104aeb4" providerId="LiveId" clId="{79BC5983-C51B-4FA5-ABA1-11A6B4B04CF1}" dt="2023-05-18T09:21:19.208" v="4788"/>
          <ac:spMkLst>
            <pc:docMk/>
            <pc:sldMk cId="358739515" sldId="288"/>
            <ac:spMk id="12" creationId="{E5416A27-5AA4-45E2-6695-3DFCEC7AB446}"/>
          </ac:spMkLst>
        </pc:spChg>
        <pc:spChg chg="add mod">
          <ac:chgData name="Fernando Bellido Pazos" userId="6672f4cd2104aeb4" providerId="LiveId" clId="{79BC5983-C51B-4FA5-ABA1-11A6B4B04CF1}" dt="2023-05-18T09:21:19.208" v="4788"/>
          <ac:spMkLst>
            <pc:docMk/>
            <pc:sldMk cId="358739515" sldId="288"/>
            <ac:spMk id="13" creationId="{A7626C27-96FB-D6AA-1EBD-AB0B70F96B51}"/>
          </ac:spMkLst>
        </pc:spChg>
        <pc:spChg chg="add mod">
          <ac:chgData name="Fernando Bellido Pazos" userId="6672f4cd2104aeb4" providerId="LiveId" clId="{79BC5983-C51B-4FA5-ABA1-11A6B4B04CF1}" dt="2023-05-18T09:21:27.704" v="4790"/>
          <ac:spMkLst>
            <pc:docMk/>
            <pc:sldMk cId="358739515" sldId="288"/>
            <ac:spMk id="15" creationId="{3E922BC3-1AAF-32F7-3C7C-1915C55E0323}"/>
          </ac:spMkLst>
        </pc:spChg>
        <pc:spChg chg="add mod">
          <ac:chgData name="Fernando Bellido Pazos" userId="6672f4cd2104aeb4" providerId="LiveId" clId="{79BC5983-C51B-4FA5-ABA1-11A6B4B04CF1}" dt="2023-05-18T09:21:27.704" v="4790"/>
          <ac:spMkLst>
            <pc:docMk/>
            <pc:sldMk cId="358739515" sldId="288"/>
            <ac:spMk id="16" creationId="{A60CF369-3E95-D47D-627E-D7C5ECCE2534}"/>
          </ac:spMkLst>
        </pc:spChg>
        <pc:spChg chg="add mod">
          <ac:chgData name="Fernando Bellido Pazos" userId="6672f4cd2104aeb4" providerId="LiveId" clId="{79BC5983-C51B-4FA5-ABA1-11A6B4B04CF1}" dt="2023-05-18T09:21:36.479" v="4792"/>
          <ac:spMkLst>
            <pc:docMk/>
            <pc:sldMk cId="358739515" sldId="288"/>
            <ac:spMk id="18" creationId="{A69975DC-E26A-01D3-B61D-A51D0ACAEC50}"/>
          </ac:spMkLst>
        </pc:spChg>
        <pc:spChg chg="add mod">
          <ac:chgData name="Fernando Bellido Pazos" userId="6672f4cd2104aeb4" providerId="LiveId" clId="{79BC5983-C51B-4FA5-ABA1-11A6B4B04CF1}" dt="2023-05-18T09:21:36.479" v="4792"/>
          <ac:spMkLst>
            <pc:docMk/>
            <pc:sldMk cId="358739515" sldId="288"/>
            <ac:spMk id="19" creationId="{68090326-6480-2A71-BEDB-996424CA6ACC}"/>
          </ac:spMkLst>
        </pc:spChg>
        <pc:spChg chg="add mod">
          <ac:chgData name="Fernando Bellido Pazos" userId="6672f4cd2104aeb4" providerId="LiveId" clId="{79BC5983-C51B-4FA5-ABA1-11A6B4B04CF1}" dt="2023-05-18T09:37:54.455" v="4824" actId="14100"/>
          <ac:spMkLst>
            <pc:docMk/>
            <pc:sldMk cId="358739515" sldId="288"/>
            <ac:spMk id="21" creationId="{7C2162F7-B66A-1AA7-F13D-DF9976A42AC1}"/>
          </ac:spMkLst>
        </pc:spChg>
        <pc:spChg chg="add mod">
          <ac:chgData name="Fernando Bellido Pazos" userId="6672f4cd2104aeb4" providerId="LiveId" clId="{79BC5983-C51B-4FA5-ABA1-11A6B4B04CF1}" dt="2023-05-18T09:37:28.194" v="4820" actId="13926"/>
          <ac:spMkLst>
            <pc:docMk/>
            <pc:sldMk cId="358739515" sldId="288"/>
            <ac:spMk id="23" creationId="{42E20C1C-4478-295A-DCD0-DB513F7D4D62}"/>
          </ac:spMkLst>
        </pc:spChg>
        <pc:spChg chg="add del">
          <ac:chgData name="Fernando Bellido Pazos" userId="6672f4cd2104aeb4" providerId="LiveId" clId="{79BC5983-C51B-4FA5-ABA1-11A6B4B04CF1}" dt="2023-05-18T09:38:01.580" v="4826" actId="22"/>
          <ac:spMkLst>
            <pc:docMk/>
            <pc:sldMk cId="358739515" sldId="288"/>
            <ac:spMk id="25" creationId="{EE9798DF-804E-1329-E471-7120DAB4FEF8}"/>
          </ac:spMkLst>
        </pc:spChg>
        <pc:spChg chg="add mod">
          <ac:chgData name="Fernando Bellido Pazos" userId="6672f4cd2104aeb4" providerId="LiveId" clId="{79BC5983-C51B-4FA5-ABA1-11A6B4B04CF1}" dt="2023-05-18T09:38:32.788" v="4834" actId="13926"/>
          <ac:spMkLst>
            <pc:docMk/>
            <pc:sldMk cId="358739515" sldId="288"/>
            <ac:spMk id="27" creationId="{76075B3D-0CBC-2266-FC27-684F063AA96A}"/>
          </ac:spMkLst>
        </pc:spChg>
        <pc:spChg chg="add mod">
          <ac:chgData name="Fernando Bellido Pazos" userId="6672f4cd2104aeb4" providerId="LiveId" clId="{79BC5983-C51B-4FA5-ABA1-11A6B4B04CF1}" dt="2023-05-18T09:39:33.600" v="4842" actId="13926"/>
          <ac:spMkLst>
            <pc:docMk/>
            <pc:sldMk cId="358739515" sldId="288"/>
            <ac:spMk id="29" creationId="{7F13E61D-C35F-E0B8-379A-989F3112F167}"/>
          </ac:spMkLst>
        </pc:spChg>
        <pc:grpChg chg="add mod">
          <ac:chgData name="Fernando Bellido Pazos" userId="6672f4cd2104aeb4" providerId="LiveId" clId="{79BC5983-C51B-4FA5-ABA1-11A6B4B04CF1}" dt="2023-05-18T09:36:38.335" v="4813" actId="1076"/>
          <ac:grpSpMkLst>
            <pc:docMk/>
            <pc:sldMk cId="358739515" sldId="288"/>
            <ac:grpSpMk id="8" creationId="{A820E39B-1FF6-246A-D02C-2CAB0B81100A}"/>
          </ac:grpSpMkLst>
        </pc:grpChg>
        <pc:grpChg chg="add mod">
          <ac:chgData name="Fernando Bellido Pazos" userId="6672f4cd2104aeb4" providerId="LiveId" clId="{79BC5983-C51B-4FA5-ABA1-11A6B4B04CF1}" dt="2023-05-18T09:36:36.337" v="4812" actId="1076"/>
          <ac:grpSpMkLst>
            <pc:docMk/>
            <pc:sldMk cId="358739515" sldId="288"/>
            <ac:grpSpMk id="11" creationId="{57F29842-AC21-9E11-77B4-EE1C1827DCD6}"/>
          </ac:grpSpMkLst>
        </pc:grpChg>
        <pc:grpChg chg="add mod">
          <ac:chgData name="Fernando Bellido Pazos" userId="6672f4cd2104aeb4" providerId="LiveId" clId="{79BC5983-C51B-4FA5-ABA1-11A6B4B04CF1}" dt="2023-05-18T09:39:52.230" v="4844" actId="1076"/>
          <ac:grpSpMkLst>
            <pc:docMk/>
            <pc:sldMk cId="358739515" sldId="288"/>
            <ac:grpSpMk id="14" creationId="{E1AB47AF-A410-ECFE-E7DB-0236A659CAD3}"/>
          </ac:grpSpMkLst>
        </pc:grpChg>
        <pc:grpChg chg="add mod">
          <ac:chgData name="Fernando Bellido Pazos" userId="6672f4cd2104aeb4" providerId="LiveId" clId="{79BC5983-C51B-4FA5-ABA1-11A6B4B04CF1}" dt="2023-05-18T09:39:50.343" v="4843" actId="1076"/>
          <ac:grpSpMkLst>
            <pc:docMk/>
            <pc:sldMk cId="358739515" sldId="288"/>
            <ac:grpSpMk id="17" creationId="{6F2C5B91-D64C-814E-5192-211792BC6384}"/>
          </ac:grpSpMkLst>
        </pc:grpChg>
        <pc:graphicFrameChg chg="del mod">
          <ac:chgData name="Fernando Bellido Pazos" userId="6672f4cd2104aeb4" providerId="LiveId" clId="{79BC5983-C51B-4FA5-ABA1-11A6B4B04CF1}" dt="2023-05-18T09:14:15.834" v="4776" actId="478"/>
          <ac:graphicFrameMkLst>
            <pc:docMk/>
            <pc:sldMk cId="358739515" sldId="288"/>
            <ac:graphicFrameMk id="6" creationId="{A96B161D-D6D5-9323-B013-885D306589BB}"/>
          </ac:graphicFrameMkLst>
        </pc:graphicFrameChg>
      </pc:sldChg>
      <pc:sldChg chg="addSp delSp modSp add mod delAnim modAnim">
        <pc:chgData name="Fernando Bellido Pazos" userId="6672f4cd2104aeb4" providerId="LiveId" clId="{79BC5983-C51B-4FA5-ABA1-11A6B4B04CF1}" dt="2023-05-21T14:11:06.962" v="5434"/>
        <pc:sldMkLst>
          <pc:docMk/>
          <pc:sldMk cId="2364562124" sldId="289"/>
        </pc:sldMkLst>
        <pc:spChg chg="add mod">
          <ac:chgData name="Fernando Bellido Pazos" userId="6672f4cd2104aeb4" providerId="LiveId" clId="{79BC5983-C51B-4FA5-ABA1-11A6B4B04CF1}" dt="2023-05-21T14:09:13.106" v="5390"/>
          <ac:spMkLst>
            <pc:docMk/>
            <pc:sldMk cId="2364562124" sldId="289"/>
            <ac:spMk id="4" creationId="{36C5EB70-DFC2-6588-46F5-4BF0C3579EDE}"/>
          </ac:spMkLst>
        </pc:spChg>
        <pc:spChg chg="del">
          <ac:chgData name="Fernando Bellido Pazos" userId="6672f4cd2104aeb4" providerId="LiveId" clId="{79BC5983-C51B-4FA5-ABA1-11A6B4B04CF1}" dt="2023-05-21T14:09:12.856" v="5389" actId="478"/>
          <ac:spMkLst>
            <pc:docMk/>
            <pc:sldMk cId="2364562124" sldId="289"/>
            <ac:spMk id="7" creationId="{E9DF81E7-0A43-94CA-BB3A-0129939339CE}"/>
          </ac:spMkLst>
        </pc:spChg>
        <pc:picChg chg="del">
          <ac:chgData name="Fernando Bellido Pazos" userId="6672f4cd2104aeb4" providerId="LiveId" clId="{79BC5983-C51B-4FA5-ABA1-11A6B4B04CF1}" dt="2023-05-21T11:52:49.948" v="4855" actId="478"/>
          <ac:picMkLst>
            <pc:docMk/>
            <pc:sldMk cId="2364562124" sldId="289"/>
            <ac:picMk id="4" creationId="{B6BBEE5A-839A-2A4B-116B-9ED44C4B05BB}"/>
          </ac:picMkLst>
        </pc:picChg>
        <pc:picChg chg="add mod ord">
          <ac:chgData name="Fernando Bellido Pazos" userId="6672f4cd2104aeb4" providerId="LiveId" clId="{79BC5983-C51B-4FA5-ABA1-11A6B4B04CF1}" dt="2023-05-21T14:10:41.784" v="5433" actId="166"/>
          <ac:picMkLst>
            <pc:docMk/>
            <pc:sldMk cId="2364562124" sldId="289"/>
            <ac:picMk id="5" creationId="{D5AC9446-684B-39E6-0AC0-131D464FD692}"/>
          </ac:picMkLst>
        </pc:picChg>
      </pc:sldChg>
      <pc:sldChg chg="addSp delSp modSp add mod delAnim">
        <pc:chgData name="Fernando Bellido Pazos" userId="6672f4cd2104aeb4" providerId="LiveId" clId="{79BC5983-C51B-4FA5-ABA1-11A6B4B04CF1}" dt="2023-05-21T14:03:51.389" v="5255"/>
        <pc:sldMkLst>
          <pc:docMk/>
          <pc:sldMk cId="3624119500" sldId="290"/>
        </pc:sldMkLst>
        <pc:spChg chg="add mod">
          <ac:chgData name="Fernando Bellido Pazos" userId="6672f4cd2104aeb4" providerId="LiveId" clId="{79BC5983-C51B-4FA5-ABA1-11A6B4B04CF1}" dt="2023-05-21T14:01:09.532" v="5180"/>
          <ac:spMkLst>
            <pc:docMk/>
            <pc:sldMk cId="3624119500" sldId="290"/>
            <ac:spMk id="5" creationId="{5449C069-6514-0FCE-BF98-E9E5FD1524CB}"/>
          </ac:spMkLst>
        </pc:spChg>
        <pc:spChg chg="add mod">
          <ac:chgData name="Fernando Bellido Pazos" userId="6672f4cd2104aeb4" providerId="LiveId" clId="{79BC5983-C51B-4FA5-ABA1-11A6B4B04CF1}" dt="2023-05-21T14:01:32.055" v="5210" actId="20577"/>
          <ac:spMkLst>
            <pc:docMk/>
            <pc:sldMk cId="3624119500" sldId="290"/>
            <ac:spMk id="6" creationId="{A0394F20-0C03-E6D1-E036-D599B0ABF1D0}"/>
          </ac:spMkLst>
        </pc:spChg>
        <pc:spChg chg="mod">
          <ac:chgData name="Fernando Bellido Pazos" userId="6672f4cd2104aeb4" providerId="LiveId" clId="{79BC5983-C51B-4FA5-ABA1-11A6B4B04CF1}" dt="2023-05-21T11:54:25.622" v="4883" actId="20577"/>
          <ac:spMkLst>
            <pc:docMk/>
            <pc:sldMk cId="3624119500" sldId="290"/>
            <ac:spMk id="7" creationId="{E9DF81E7-0A43-94CA-BB3A-0129939339CE}"/>
          </ac:spMkLst>
        </pc:spChg>
        <pc:spChg chg="mod">
          <ac:chgData name="Fernando Bellido Pazos" userId="6672f4cd2104aeb4" providerId="LiveId" clId="{79BC5983-C51B-4FA5-ABA1-11A6B4B04CF1}" dt="2023-05-21T14:01:11.756" v="5182"/>
          <ac:spMkLst>
            <pc:docMk/>
            <pc:sldMk cId="3624119500" sldId="290"/>
            <ac:spMk id="9" creationId="{B308277C-ADD9-A4B7-FFB6-EEFA9D4C5046}"/>
          </ac:spMkLst>
        </pc:spChg>
        <pc:spChg chg="mod">
          <ac:chgData name="Fernando Bellido Pazos" userId="6672f4cd2104aeb4" providerId="LiveId" clId="{79BC5983-C51B-4FA5-ABA1-11A6B4B04CF1}" dt="2023-05-21T14:01:39.504" v="5232" actId="20577"/>
          <ac:spMkLst>
            <pc:docMk/>
            <pc:sldMk cId="3624119500" sldId="290"/>
            <ac:spMk id="10" creationId="{637F5A2D-AEDC-DDB0-B01D-D63DD716C2DB}"/>
          </ac:spMkLst>
        </pc:spChg>
        <pc:spChg chg="mod">
          <ac:chgData name="Fernando Bellido Pazos" userId="6672f4cd2104aeb4" providerId="LiveId" clId="{79BC5983-C51B-4FA5-ABA1-11A6B4B04CF1}" dt="2023-05-21T14:01:13.780" v="5184"/>
          <ac:spMkLst>
            <pc:docMk/>
            <pc:sldMk cId="3624119500" sldId="290"/>
            <ac:spMk id="12" creationId="{7D67EBD6-1073-8D27-D230-F738107D0EC4}"/>
          </ac:spMkLst>
        </pc:spChg>
        <pc:spChg chg="mod">
          <ac:chgData name="Fernando Bellido Pazos" userId="6672f4cd2104aeb4" providerId="LiveId" clId="{79BC5983-C51B-4FA5-ABA1-11A6B4B04CF1}" dt="2023-05-21T14:01:50.631" v="5253" actId="20577"/>
          <ac:spMkLst>
            <pc:docMk/>
            <pc:sldMk cId="3624119500" sldId="290"/>
            <ac:spMk id="13" creationId="{6C000648-BAB6-67DD-851E-6BBC27BD744D}"/>
          </ac:spMkLst>
        </pc:spChg>
        <pc:spChg chg="mod">
          <ac:chgData name="Fernando Bellido Pazos" userId="6672f4cd2104aeb4" providerId="LiveId" clId="{79BC5983-C51B-4FA5-ABA1-11A6B4B04CF1}" dt="2023-05-21T14:03:50.193" v="5254"/>
          <ac:spMkLst>
            <pc:docMk/>
            <pc:sldMk cId="3624119500" sldId="290"/>
            <ac:spMk id="15" creationId="{B8EC2730-E964-998C-D7CB-62FB8349BCD1}"/>
          </ac:spMkLst>
        </pc:spChg>
        <pc:spChg chg="mod">
          <ac:chgData name="Fernando Bellido Pazos" userId="6672f4cd2104aeb4" providerId="LiveId" clId="{79BC5983-C51B-4FA5-ABA1-11A6B4B04CF1}" dt="2023-05-21T14:03:50.193" v="5254"/>
          <ac:spMkLst>
            <pc:docMk/>
            <pc:sldMk cId="3624119500" sldId="290"/>
            <ac:spMk id="16" creationId="{AFCCBE3B-E727-C057-8B5D-96C2A74492AB}"/>
          </ac:spMkLst>
        </pc:spChg>
        <pc:grpChg chg="add mod">
          <ac:chgData name="Fernando Bellido Pazos" userId="6672f4cd2104aeb4" providerId="LiveId" clId="{79BC5983-C51B-4FA5-ABA1-11A6B4B04CF1}" dt="2023-05-21T14:01:24.409" v="5188" actId="1076"/>
          <ac:grpSpMkLst>
            <pc:docMk/>
            <pc:sldMk cId="3624119500" sldId="290"/>
            <ac:grpSpMk id="4" creationId="{59E0A238-810A-DC75-1739-CC0B692AADBD}"/>
          </ac:grpSpMkLst>
        </pc:grpChg>
        <pc:grpChg chg="add mod">
          <ac:chgData name="Fernando Bellido Pazos" userId="6672f4cd2104aeb4" providerId="LiveId" clId="{79BC5983-C51B-4FA5-ABA1-11A6B4B04CF1}" dt="2023-05-21T14:01:13.318" v="5183" actId="1076"/>
          <ac:grpSpMkLst>
            <pc:docMk/>
            <pc:sldMk cId="3624119500" sldId="290"/>
            <ac:grpSpMk id="8" creationId="{D8A7479F-15BC-4E83-4150-DCFC63B2701F}"/>
          </ac:grpSpMkLst>
        </pc:grpChg>
        <pc:grpChg chg="add mod">
          <ac:chgData name="Fernando Bellido Pazos" userId="6672f4cd2104aeb4" providerId="LiveId" clId="{79BC5983-C51B-4FA5-ABA1-11A6B4B04CF1}" dt="2023-05-21T14:01:21.125" v="5187" actId="1076"/>
          <ac:grpSpMkLst>
            <pc:docMk/>
            <pc:sldMk cId="3624119500" sldId="290"/>
            <ac:grpSpMk id="11" creationId="{5613F481-BC2B-A845-AF96-83AFF4152966}"/>
          </ac:grpSpMkLst>
        </pc:grpChg>
        <pc:grpChg chg="add del mod">
          <ac:chgData name="Fernando Bellido Pazos" userId="6672f4cd2104aeb4" providerId="LiveId" clId="{79BC5983-C51B-4FA5-ABA1-11A6B4B04CF1}" dt="2023-05-21T14:03:51.389" v="5255"/>
          <ac:grpSpMkLst>
            <pc:docMk/>
            <pc:sldMk cId="3624119500" sldId="290"/>
            <ac:grpSpMk id="14" creationId="{5C2849FB-888D-D1C8-6356-B739441705F6}"/>
          </ac:grpSpMkLst>
        </pc:grpChg>
        <pc:graphicFrameChg chg="del">
          <ac:chgData name="Fernando Bellido Pazos" userId="6672f4cd2104aeb4" providerId="LiveId" clId="{79BC5983-C51B-4FA5-ABA1-11A6B4B04CF1}" dt="2023-05-21T11:54:27.497" v="4884" actId="478"/>
          <ac:graphicFrameMkLst>
            <pc:docMk/>
            <pc:sldMk cId="3624119500" sldId="290"/>
            <ac:graphicFrameMk id="4" creationId="{172C6D2C-007F-07F6-052E-C36A46458E2D}"/>
          </ac:graphicFrameMkLst>
        </pc:graphicFrameChg>
      </pc:sldChg>
      <pc:sldChg chg="add del">
        <pc:chgData name="Fernando Bellido Pazos" userId="6672f4cd2104aeb4" providerId="LiveId" clId="{79BC5983-C51B-4FA5-ABA1-11A6B4B04CF1}" dt="2023-05-21T11:54:22.105" v="4873"/>
        <pc:sldMkLst>
          <pc:docMk/>
          <pc:sldMk cId="209670447" sldId="291"/>
        </pc:sldMkLst>
      </pc:sldChg>
      <pc:sldChg chg="delSp modSp add del mod delAnim">
        <pc:chgData name="Fernando Bellido Pazos" userId="6672f4cd2104aeb4" providerId="LiveId" clId="{79BC5983-C51B-4FA5-ABA1-11A6B4B04CF1}" dt="2023-05-21T14:07:04.391" v="5328" actId="47"/>
        <pc:sldMkLst>
          <pc:docMk/>
          <pc:sldMk cId="874496624" sldId="291"/>
        </pc:sldMkLst>
        <pc:spChg chg="mod">
          <ac:chgData name="Fernando Bellido Pazos" userId="6672f4cd2104aeb4" providerId="LiveId" clId="{79BC5983-C51B-4FA5-ABA1-11A6B4B04CF1}" dt="2023-05-21T11:54:46.278" v="4896" actId="20577"/>
          <ac:spMkLst>
            <pc:docMk/>
            <pc:sldMk cId="874496624" sldId="291"/>
            <ac:spMk id="6" creationId="{CAADE099-E07B-38B8-4B6E-35D21E9CE56A}"/>
          </ac:spMkLst>
        </pc:spChg>
        <pc:graphicFrameChg chg="del">
          <ac:chgData name="Fernando Bellido Pazos" userId="6672f4cd2104aeb4" providerId="LiveId" clId="{79BC5983-C51B-4FA5-ABA1-11A6B4B04CF1}" dt="2023-05-21T11:54:43.779" v="4886" actId="478"/>
          <ac:graphicFrameMkLst>
            <pc:docMk/>
            <pc:sldMk cId="874496624" sldId="291"/>
            <ac:graphicFrameMk id="5" creationId="{4848415D-E510-10C7-1889-FE913CD6AA76}"/>
          </ac:graphicFrameMkLst>
        </pc:graphicFrameChg>
      </pc:sldChg>
      <pc:sldChg chg="addSp delSp modSp add mod delAnim">
        <pc:chgData name="Fernando Bellido Pazos" userId="6672f4cd2104aeb4" providerId="LiveId" clId="{79BC5983-C51B-4FA5-ABA1-11A6B4B04CF1}" dt="2023-05-21T14:00:15.178" v="5179" actId="20577"/>
        <pc:sldMkLst>
          <pc:docMk/>
          <pc:sldMk cId="1239968920" sldId="292"/>
        </pc:sldMkLst>
        <pc:spChg chg="del">
          <ac:chgData name="Fernando Bellido Pazos" userId="6672f4cd2104aeb4" providerId="LiveId" clId="{79BC5983-C51B-4FA5-ABA1-11A6B4B04CF1}" dt="2023-05-21T13:49:17.324" v="5065" actId="478"/>
          <ac:spMkLst>
            <pc:docMk/>
            <pc:sldMk cId="1239968920" sldId="292"/>
            <ac:spMk id="23" creationId="{97AC753B-EED6-328C-F747-8355328FA946}"/>
          </ac:spMkLst>
        </pc:spChg>
        <pc:grpChg chg="del">
          <ac:chgData name="Fernando Bellido Pazos" userId="6672f4cd2104aeb4" providerId="LiveId" clId="{79BC5983-C51B-4FA5-ABA1-11A6B4B04CF1}" dt="2023-05-21T13:49:17.324" v="5065" actId="478"/>
          <ac:grpSpMkLst>
            <pc:docMk/>
            <pc:sldMk cId="1239968920" sldId="292"/>
            <ac:grpSpMk id="24" creationId="{6EA0D318-9DE3-AFEC-83D5-8E5768D7563D}"/>
          </ac:grpSpMkLst>
        </pc:grpChg>
        <pc:grpChg chg="del">
          <ac:chgData name="Fernando Bellido Pazos" userId="6672f4cd2104aeb4" providerId="LiveId" clId="{79BC5983-C51B-4FA5-ABA1-11A6B4B04CF1}" dt="2023-05-21T13:49:17.324" v="5065" actId="478"/>
          <ac:grpSpMkLst>
            <pc:docMk/>
            <pc:sldMk cId="1239968920" sldId="292"/>
            <ac:grpSpMk id="27" creationId="{2335A130-2DDD-9FFB-54E2-911105EA5601}"/>
          </ac:grpSpMkLst>
        </pc:grpChg>
        <pc:graphicFrameChg chg="add mod modGraphic">
          <ac:chgData name="Fernando Bellido Pazos" userId="6672f4cd2104aeb4" providerId="LiveId" clId="{79BC5983-C51B-4FA5-ABA1-11A6B4B04CF1}" dt="2023-05-21T14:00:15.178" v="5179" actId="20577"/>
          <ac:graphicFrameMkLst>
            <pc:docMk/>
            <pc:sldMk cId="1239968920" sldId="292"/>
            <ac:graphicFrameMk id="6" creationId="{33294513-DB5B-6FB2-1F13-73C1E3BE0B7D}"/>
          </ac:graphicFrameMkLst>
        </pc:graphicFrameChg>
        <pc:picChg chg="add mod">
          <ac:chgData name="Fernando Bellido Pazos" userId="6672f4cd2104aeb4" providerId="LiveId" clId="{79BC5983-C51B-4FA5-ABA1-11A6B4B04CF1}" dt="2023-05-21T13:51:40.378" v="5076" actId="1076"/>
          <ac:picMkLst>
            <pc:docMk/>
            <pc:sldMk cId="1239968920" sldId="292"/>
            <ac:picMk id="5" creationId="{62C87932-F39E-7995-03A0-5ACE787599AC}"/>
          </ac:picMkLst>
        </pc:picChg>
        <pc:cxnChg chg="del mod">
          <ac:chgData name="Fernando Bellido Pazos" userId="6672f4cd2104aeb4" providerId="LiveId" clId="{79BC5983-C51B-4FA5-ABA1-11A6B4B04CF1}" dt="2023-05-21T13:49:17.324" v="5065" actId="478"/>
          <ac:cxnSpMkLst>
            <pc:docMk/>
            <pc:sldMk cId="1239968920" sldId="292"/>
            <ac:cxnSpMk id="31" creationId="{5F24183E-15CE-0A69-A6A2-7215E20FC0AA}"/>
          </ac:cxnSpMkLst>
        </pc:cxnChg>
        <pc:cxnChg chg="del mod">
          <ac:chgData name="Fernando Bellido Pazos" userId="6672f4cd2104aeb4" providerId="LiveId" clId="{79BC5983-C51B-4FA5-ABA1-11A6B4B04CF1}" dt="2023-05-21T13:49:17.324" v="5065" actId="478"/>
          <ac:cxnSpMkLst>
            <pc:docMk/>
            <pc:sldMk cId="1239968920" sldId="292"/>
            <ac:cxnSpMk id="33" creationId="{0CA452C2-06FE-571C-47E8-5CBF695E2D5C}"/>
          </ac:cxnSpMkLst>
        </pc:cxnChg>
      </pc:sldChg>
      <pc:sldChg chg="addSp delSp modSp add mod">
        <pc:chgData name="Fernando Bellido Pazos" userId="6672f4cd2104aeb4" providerId="LiveId" clId="{79BC5983-C51B-4FA5-ABA1-11A6B4B04CF1}" dt="2023-05-21T14:05:07.099" v="5271" actId="1076"/>
        <pc:sldMkLst>
          <pc:docMk/>
          <pc:sldMk cId="3747989842" sldId="293"/>
        </pc:sldMkLst>
        <pc:spChg chg="del">
          <ac:chgData name="Fernando Bellido Pazos" userId="6672f4cd2104aeb4" providerId="LiveId" clId="{79BC5983-C51B-4FA5-ABA1-11A6B4B04CF1}" dt="2023-05-21T14:04:54.776" v="5266" actId="478"/>
          <ac:spMkLst>
            <pc:docMk/>
            <pc:sldMk cId="3747989842" sldId="293"/>
            <ac:spMk id="3" creationId="{E2A8B701-0C40-18FC-D850-35B61D88ECAF}"/>
          </ac:spMkLst>
        </pc:spChg>
        <pc:spChg chg="del">
          <ac:chgData name="Fernando Bellido Pazos" userId="6672f4cd2104aeb4" providerId="LiveId" clId="{79BC5983-C51B-4FA5-ABA1-11A6B4B04CF1}" dt="2023-05-21T14:04:54.776" v="5266" actId="478"/>
          <ac:spMkLst>
            <pc:docMk/>
            <pc:sldMk cId="3747989842" sldId="293"/>
            <ac:spMk id="7" creationId="{E9DF81E7-0A43-94CA-BB3A-0129939339CE}"/>
          </ac:spMkLst>
        </pc:spChg>
        <pc:spChg chg="add del mod">
          <ac:chgData name="Fernando Bellido Pazos" userId="6672f4cd2104aeb4" providerId="LiveId" clId="{79BC5983-C51B-4FA5-ABA1-11A6B4B04CF1}" dt="2023-05-21T14:04:57.201" v="5268" actId="478"/>
          <ac:spMkLst>
            <pc:docMk/>
            <pc:sldMk cId="3747989842" sldId="293"/>
            <ac:spMk id="17" creationId="{47114FCB-EAF2-4F68-4212-E1044E221F2A}"/>
          </ac:spMkLst>
        </pc:spChg>
        <pc:grpChg chg="del">
          <ac:chgData name="Fernando Bellido Pazos" userId="6672f4cd2104aeb4" providerId="LiveId" clId="{79BC5983-C51B-4FA5-ABA1-11A6B4B04CF1}" dt="2023-05-21T14:03:54.558" v="5257" actId="478"/>
          <ac:grpSpMkLst>
            <pc:docMk/>
            <pc:sldMk cId="3747989842" sldId="293"/>
            <ac:grpSpMk id="4" creationId="{59E0A238-810A-DC75-1739-CC0B692AADBD}"/>
          </ac:grpSpMkLst>
        </pc:grpChg>
        <pc:grpChg chg="del">
          <ac:chgData name="Fernando Bellido Pazos" userId="6672f4cd2104aeb4" providerId="LiveId" clId="{79BC5983-C51B-4FA5-ABA1-11A6B4B04CF1}" dt="2023-05-21T14:03:54.558" v="5257" actId="478"/>
          <ac:grpSpMkLst>
            <pc:docMk/>
            <pc:sldMk cId="3747989842" sldId="293"/>
            <ac:grpSpMk id="8" creationId="{D8A7479F-15BC-4E83-4150-DCFC63B2701F}"/>
          </ac:grpSpMkLst>
        </pc:grpChg>
        <pc:grpChg chg="del">
          <ac:chgData name="Fernando Bellido Pazos" userId="6672f4cd2104aeb4" providerId="LiveId" clId="{79BC5983-C51B-4FA5-ABA1-11A6B4B04CF1}" dt="2023-05-21T14:03:54.558" v="5257" actId="478"/>
          <ac:grpSpMkLst>
            <pc:docMk/>
            <pc:sldMk cId="3747989842" sldId="293"/>
            <ac:grpSpMk id="11" creationId="{5613F481-BC2B-A845-AF96-83AFF4152966}"/>
          </ac:grpSpMkLst>
        </pc:grpChg>
        <pc:picChg chg="add mod">
          <ac:chgData name="Fernando Bellido Pazos" userId="6672f4cd2104aeb4" providerId="LiveId" clId="{79BC5983-C51B-4FA5-ABA1-11A6B4B04CF1}" dt="2023-05-21T14:05:07.099" v="5271" actId="1076"/>
          <ac:picMkLst>
            <pc:docMk/>
            <pc:sldMk cId="3747989842" sldId="293"/>
            <ac:picMk id="15" creationId="{A86AC086-77D7-592C-E28D-640953D6D74D}"/>
          </ac:picMkLst>
        </pc:picChg>
      </pc:sldChg>
      <pc:sldChg chg="addSp delSp modSp add mod">
        <pc:chgData name="Fernando Bellido Pazos" userId="6672f4cd2104aeb4" providerId="LiveId" clId="{79BC5983-C51B-4FA5-ABA1-11A6B4B04CF1}" dt="2023-05-21T14:05:24.224" v="5279" actId="14100"/>
        <pc:sldMkLst>
          <pc:docMk/>
          <pc:sldMk cId="2874600914" sldId="294"/>
        </pc:sldMkLst>
        <pc:picChg chg="add mod">
          <ac:chgData name="Fernando Bellido Pazos" userId="6672f4cd2104aeb4" providerId="LiveId" clId="{79BC5983-C51B-4FA5-ABA1-11A6B4B04CF1}" dt="2023-05-21T14:05:24.224" v="5279" actId="14100"/>
          <ac:picMkLst>
            <pc:docMk/>
            <pc:sldMk cId="2874600914" sldId="294"/>
            <ac:picMk id="4" creationId="{B73761C3-5157-9F08-4B0F-A9333F895C76}"/>
          </ac:picMkLst>
        </pc:picChg>
        <pc:picChg chg="del">
          <ac:chgData name="Fernando Bellido Pazos" userId="6672f4cd2104aeb4" providerId="LiveId" clId="{79BC5983-C51B-4FA5-ABA1-11A6B4B04CF1}" dt="2023-05-21T14:05:15.508" v="5273" actId="478"/>
          <ac:picMkLst>
            <pc:docMk/>
            <pc:sldMk cId="2874600914" sldId="294"/>
            <ac:picMk id="15" creationId="{A86AC086-77D7-592C-E28D-640953D6D74D}"/>
          </ac:picMkLst>
        </pc:picChg>
      </pc:sldChg>
      <pc:sldMasterChg chg="addSp delSp modSp mod delSldLayout modSldLayout">
        <pc:chgData name="Fernando Bellido Pazos" userId="6672f4cd2104aeb4" providerId="LiveId" clId="{79BC5983-C51B-4FA5-ABA1-11A6B4B04CF1}" dt="2023-05-17T14:50:28.886" v="4453" actId="207"/>
        <pc:sldMasterMkLst>
          <pc:docMk/>
          <pc:sldMasterMk cId="0" sldId="2147483659"/>
        </pc:sldMasterMkLst>
        <pc:spChg chg="add mod">
          <ac:chgData name="Fernando Bellido Pazos" userId="6672f4cd2104aeb4" providerId="LiveId" clId="{79BC5983-C51B-4FA5-ABA1-11A6B4B04CF1}" dt="2023-05-17T14:50:28.886" v="4453" actId="207"/>
          <ac:spMkLst>
            <pc:docMk/>
            <pc:sldMasterMk cId="0" sldId="2147483659"/>
            <ac:spMk id="2" creationId="{6B1458AC-46DB-35DE-C1F4-57DE9F561B0F}"/>
          </ac:spMkLst>
        </pc:spChg>
        <pc:spChg chg="ord">
          <ac:chgData name="Fernando Bellido Pazos" userId="6672f4cd2104aeb4" providerId="LiveId" clId="{79BC5983-C51B-4FA5-ABA1-11A6B4B04CF1}" dt="2023-05-15T07:50:25.788" v="245" actId="166"/>
          <ac:spMkLst>
            <pc:docMk/>
            <pc:sldMasterMk cId="0" sldId="2147483659"/>
            <ac:spMk id="8" creationId="{00000000-0000-0000-0000-000000000000}"/>
          </ac:spMkLst>
        </pc:spChg>
        <pc:spChg chg="del mod ord">
          <ac:chgData name="Fernando Bellido Pazos" userId="6672f4cd2104aeb4" providerId="LiveId" clId="{79BC5983-C51B-4FA5-ABA1-11A6B4B04CF1}" dt="2023-05-17T14:49:08.434" v="4443" actId="478"/>
          <ac:spMkLst>
            <pc:docMk/>
            <pc:sldMasterMk cId="0" sldId="2147483659"/>
            <ac:spMk id="10" creationId="{00000000-0000-0000-0000-000000000000}"/>
          </ac:spMkLst>
        </pc:spChg>
        <pc:spChg chg="mod ord">
          <ac:chgData name="Fernando Bellido Pazos" userId="6672f4cd2104aeb4" providerId="LiveId" clId="{79BC5983-C51B-4FA5-ABA1-11A6B4B04CF1}" dt="2023-05-17T14:50:28.886" v="4453" actId="207"/>
          <ac:spMkLst>
            <pc:docMk/>
            <pc:sldMasterMk cId="0" sldId="2147483659"/>
            <ac:spMk id="11" creationId="{00000000-0000-0000-0000-000000000000}"/>
          </ac:spMkLst>
        </pc:spChg>
        <pc:picChg chg="ord">
          <ac:chgData name="Fernando Bellido Pazos" userId="6672f4cd2104aeb4" providerId="LiveId" clId="{79BC5983-C51B-4FA5-ABA1-11A6B4B04CF1}" dt="2023-05-15T07:50:28.315" v="246" actId="166"/>
          <ac:picMkLst>
            <pc:docMk/>
            <pc:sldMasterMk cId="0" sldId="2147483659"/>
            <ac:picMk id="9" creationId="{00000000-0000-0000-0000-000000000000}"/>
          </ac:picMkLst>
        </pc:picChg>
        <pc:sldLayoutChg chg="addSp delSp modSp mod">
          <pc:chgData name="Fernando Bellido Pazos" userId="6672f4cd2104aeb4" providerId="LiveId" clId="{79BC5983-C51B-4FA5-ABA1-11A6B4B04CF1}" dt="2023-05-17T13:17:16.304" v="3737" actId="1076"/>
          <pc:sldLayoutMkLst>
            <pc:docMk/>
            <pc:sldMasterMk cId="0" sldId="2147483659"/>
            <pc:sldLayoutMk cId="0" sldId="2147483648"/>
          </pc:sldLayoutMkLst>
          <pc:spChg chg="add del mod">
            <ac:chgData name="Fernando Bellido Pazos" userId="6672f4cd2104aeb4" providerId="LiveId" clId="{79BC5983-C51B-4FA5-ABA1-11A6B4B04CF1}" dt="2023-05-15T07:48:08.863" v="214"/>
            <ac:spMkLst>
              <pc:docMk/>
              <pc:sldMasterMk cId="0" sldId="2147483659"/>
              <pc:sldLayoutMk cId="0" sldId="2147483648"/>
              <ac:spMk id="2" creationId="{2C19BDE9-5233-24F2-67F4-BC1B0B7FFAC5}"/>
            </ac:spMkLst>
          </pc:spChg>
          <pc:spChg chg="add del mod">
            <ac:chgData name="Fernando Bellido Pazos" userId="6672f4cd2104aeb4" providerId="LiveId" clId="{79BC5983-C51B-4FA5-ABA1-11A6B4B04CF1}" dt="2023-05-15T07:48:01.409" v="206"/>
            <ac:spMkLst>
              <pc:docMk/>
              <pc:sldMasterMk cId="0" sldId="2147483659"/>
              <pc:sldLayoutMk cId="0" sldId="2147483648"/>
              <ac:spMk id="4" creationId="{8EC7A397-1EEA-0A1E-0372-714FFBEB4E93}"/>
            </ac:spMkLst>
          </pc:spChg>
          <pc:spChg chg="add del">
            <ac:chgData name="Fernando Bellido Pazos" userId="6672f4cd2104aeb4" providerId="LiveId" clId="{79BC5983-C51B-4FA5-ABA1-11A6B4B04CF1}" dt="2023-05-15T07:48:10.129" v="215"/>
            <ac:spMkLst>
              <pc:docMk/>
              <pc:sldMasterMk cId="0" sldId="2147483659"/>
              <pc:sldLayoutMk cId="0" sldId="2147483648"/>
              <ac:spMk id="13" creationId="{00000000-0000-0000-0000-000000000000}"/>
            </ac:spMkLst>
          </pc:spChg>
          <pc:spChg chg="del">
            <ac:chgData name="Fernando Bellido Pazos" userId="6672f4cd2104aeb4" providerId="LiveId" clId="{79BC5983-C51B-4FA5-ABA1-11A6B4B04CF1}" dt="2023-05-15T07:48:43.065" v="217" actId="478"/>
            <ac:spMkLst>
              <pc:docMk/>
              <pc:sldMasterMk cId="0" sldId="2147483659"/>
              <pc:sldLayoutMk cId="0" sldId="2147483648"/>
              <ac:spMk id="15" creationId="{00000000-0000-0000-0000-000000000000}"/>
            </ac:spMkLst>
          </pc:spChg>
          <pc:picChg chg="add mod">
            <ac:chgData name="Fernando Bellido Pazos" userId="6672f4cd2104aeb4" providerId="LiveId" clId="{79BC5983-C51B-4FA5-ABA1-11A6B4B04CF1}" dt="2023-05-17T13:17:16.304" v="3737" actId="1076"/>
            <ac:picMkLst>
              <pc:docMk/>
              <pc:sldMasterMk cId="0" sldId="2147483659"/>
              <pc:sldLayoutMk cId="0" sldId="2147483648"/>
              <ac:picMk id="5" creationId="{E27A2ED3-7BB6-E797-5C21-60B3C2A297F1}"/>
            </ac:picMkLst>
          </pc:picChg>
        </pc:sldLayoutChg>
        <pc:sldLayoutChg chg="del">
          <pc:chgData name="Fernando Bellido Pazos" userId="6672f4cd2104aeb4" providerId="LiveId" clId="{79BC5983-C51B-4FA5-ABA1-11A6B4B04CF1}" dt="2023-05-15T07:52:05.927" v="266" actId="47"/>
          <pc:sldLayoutMkLst>
            <pc:docMk/>
            <pc:sldMasterMk cId="0" sldId="2147483659"/>
            <pc:sldLayoutMk cId="0" sldId="2147483649"/>
          </pc:sldLayoutMkLst>
        </pc:sldLayoutChg>
        <pc:sldLayoutChg chg="del">
          <pc:chgData name="Fernando Bellido Pazos" userId="6672f4cd2104aeb4" providerId="LiveId" clId="{79BC5983-C51B-4FA5-ABA1-11A6B4B04CF1}" dt="2023-05-15T07:57:56.995" v="316" actId="47"/>
          <pc:sldLayoutMkLst>
            <pc:docMk/>
            <pc:sldMasterMk cId="0" sldId="2147483659"/>
            <pc:sldLayoutMk cId="0" sldId="2147483651"/>
          </pc:sldLayoutMkLst>
        </pc:sldLayoutChg>
        <pc:sldLayoutChg chg="addSp delSp modSp mod">
          <pc:chgData name="Fernando Bellido Pazos" userId="6672f4cd2104aeb4" providerId="LiveId" clId="{79BC5983-C51B-4FA5-ABA1-11A6B4B04CF1}" dt="2023-05-15T07:51:14.156" v="259"/>
          <pc:sldLayoutMkLst>
            <pc:docMk/>
            <pc:sldMasterMk cId="0" sldId="2147483659"/>
            <pc:sldLayoutMk cId="1048981573" sldId="2147483661"/>
          </pc:sldLayoutMkLst>
          <pc:spChg chg="add mod">
            <ac:chgData name="Fernando Bellido Pazos" userId="6672f4cd2104aeb4" providerId="LiveId" clId="{79BC5983-C51B-4FA5-ABA1-11A6B4B04CF1}" dt="2023-05-15T07:49:50.489" v="237" actId="571"/>
            <ac:spMkLst>
              <pc:docMk/>
              <pc:sldMasterMk cId="0" sldId="2147483659"/>
              <pc:sldLayoutMk cId="1048981573" sldId="2147483661"/>
              <ac:spMk id="2" creationId="{904A73AC-0FD1-8676-C015-8DEF190A66DB}"/>
            </ac:spMkLst>
          </pc:spChg>
          <pc:spChg chg="add mod">
            <ac:chgData name="Fernando Bellido Pazos" userId="6672f4cd2104aeb4" providerId="LiveId" clId="{79BC5983-C51B-4FA5-ABA1-11A6B4B04CF1}" dt="2023-05-15T07:49:50.489" v="237" actId="571"/>
            <ac:spMkLst>
              <pc:docMk/>
              <pc:sldMasterMk cId="0" sldId="2147483659"/>
              <pc:sldLayoutMk cId="1048981573" sldId="2147483661"/>
              <ac:spMk id="3" creationId="{D3CF6EFC-AC23-CEA0-DC9D-167977D18665}"/>
            </ac:spMkLst>
          </pc:spChg>
          <pc:spChg chg="add del mod">
            <ac:chgData name="Fernando Bellido Pazos" userId="6672f4cd2104aeb4" providerId="LiveId" clId="{79BC5983-C51B-4FA5-ABA1-11A6B4B04CF1}" dt="2023-05-15T07:51:13.382" v="258"/>
            <ac:spMkLst>
              <pc:docMk/>
              <pc:sldMasterMk cId="0" sldId="2147483659"/>
              <pc:sldLayoutMk cId="1048981573" sldId="2147483661"/>
              <ac:spMk id="4" creationId="{1E327260-D512-D510-5477-7346A96DFB48}"/>
            </ac:spMkLst>
          </pc:spChg>
          <pc:spChg chg="mod ord">
            <ac:chgData name="Fernando Bellido Pazos" userId="6672f4cd2104aeb4" providerId="LiveId" clId="{79BC5983-C51B-4FA5-ABA1-11A6B4B04CF1}" dt="2023-05-15T07:51:06" v="255" actId="167"/>
            <ac:spMkLst>
              <pc:docMk/>
              <pc:sldMasterMk cId="0" sldId="2147483659"/>
              <pc:sldLayoutMk cId="1048981573" sldId="2147483661"/>
              <ac:spMk id="39" creationId="{00000000-0000-0000-0000-000000000000}"/>
            </ac:spMkLst>
          </pc:spChg>
          <pc:spChg chg="add del mod">
            <ac:chgData name="Fernando Bellido Pazos" userId="6672f4cd2104aeb4" providerId="LiveId" clId="{79BC5983-C51B-4FA5-ABA1-11A6B4B04CF1}" dt="2023-05-15T07:51:14.156" v="259"/>
            <ac:spMkLst>
              <pc:docMk/>
              <pc:sldMasterMk cId="0" sldId="2147483659"/>
              <pc:sldLayoutMk cId="1048981573" sldId="2147483661"/>
              <ac:spMk id="40" creationId="{00000000-0000-0000-0000-000000000000}"/>
            </ac:spMkLst>
          </pc:spChg>
          <pc:spChg chg="mod">
            <ac:chgData name="Fernando Bellido Pazos" userId="6672f4cd2104aeb4" providerId="LiveId" clId="{79BC5983-C51B-4FA5-ABA1-11A6B4B04CF1}" dt="2023-05-15T07:50:42.772" v="250" actId="1076"/>
            <ac:spMkLst>
              <pc:docMk/>
              <pc:sldMasterMk cId="0" sldId="2147483659"/>
              <pc:sldLayoutMk cId="1048981573" sldId="2147483661"/>
              <ac:spMk id="41" creationId="{00000000-0000-0000-0000-000000000000}"/>
            </ac:spMkLst>
          </pc:spChg>
          <pc:spChg chg="mod ord">
            <ac:chgData name="Fernando Bellido Pazos" userId="6672f4cd2104aeb4" providerId="LiveId" clId="{79BC5983-C51B-4FA5-ABA1-11A6B4B04CF1}" dt="2023-05-15T07:50:06.052" v="241" actId="167"/>
            <ac:spMkLst>
              <pc:docMk/>
              <pc:sldMasterMk cId="0" sldId="2147483659"/>
              <pc:sldLayoutMk cId="1048981573" sldId="2147483661"/>
              <ac:spMk id="42" creationId="{00000000-0000-0000-0000-000000000000}"/>
            </ac:spMkLst>
          </pc:spChg>
        </pc:sldLayoutChg>
      </pc:sldMasterChg>
    </pc:docChg>
  </pc:docChgLst>
</pc:chgInfo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diagrams/_rels/data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image" Target="../media/image5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82EAC4-D2BE-492E-A195-033FED16DF4E}" type="doc">
      <dgm:prSet loTypeId="urn:microsoft.com/office/officeart/2005/8/layout/equation1" loCatId="relationship" qsTypeId="urn:microsoft.com/office/officeart/2005/8/quickstyle/simple1" qsCatId="simple" csTypeId="urn:microsoft.com/office/officeart/2005/8/colors/accent2_1" csCatId="accent2" phldr="1"/>
      <dgm:spPr/>
    </dgm:pt>
    <dgm:pt modelId="{B0BF3B03-6661-443E-AB20-E876904D5C15}">
      <dgm:prSet phldrT="[Texto]"/>
      <dgm:spPr/>
      <dgm:t>
        <a:bodyPr/>
        <a:lstStyle/>
        <a:p>
          <a:r>
            <a:rPr lang="en-GB" dirty="0"/>
            <a:t>Scholar Numerical Method</a:t>
          </a:r>
        </a:p>
      </dgm:t>
    </dgm:pt>
    <dgm:pt modelId="{5BC1EB45-C316-44AA-8A96-AD0443E2A715}" type="parTrans" cxnId="{E58DA425-0225-476F-B575-4CD1836D7E80}">
      <dgm:prSet/>
      <dgm:spPr/>
      <dgm:t>
        <a:bodyPr/>
        <a:lstStyle/>
        <a:p>
          <a:endParaRPr lang="en-GB"/>
        </a:p>
      </dgm:t>
    </dgm:pt>
    <dgm:pt modelId="{E8BFEFFD-AA5B-4F20-AA2E-0F19183F381A}" type="sibTrans" cxnId="{E58DA425-0225-476F-B575-4CD1836D7E80}">
      <dgm:prSet/>
      <dgm:spPr/>
      <dgm:t>
        <a:bodyPr/>
        <a:lstStyle/>
        <a:p>
          <a:endParaRPr lang="en-GB"/>
        </a:p>
      </dgm:t>
    </dgm:pt>
    <dgm:pt modelId="{9DBBE640-4497-48E8-AF6C-1814A2327709}">
      <dgm:prSet phldrT="[Texto]"/>
      <dgm:spPr/>
      <dgm:t>
        <a:bodyPr/>
        <a:lstStyle/>
        <a:p>
          <a:r>
            <a:rPr lang="en-GB" dirty="0"/>
            <a:t>Graphical User Interface</a:t>
          </a:r>
        </a:p>
      </dgm:t>
    </dgm:pt>
    <dgm:pt modelId="{0E901200-32AE-4788-8A9A-D9BA8773BA7E}" type="parTrans" cxnId="{3678FA56-5CED-4A48-8605-F8F1E5BA00F9}">
      <dgm:prSet/>
      <dgm:spPr/>
      <dgm:t>
        <a:bodyPr/>
        <a:lstStyle/>
        <a:p>
          <a:endParaRPr lang="en-GB"/>
        </a:p>
      </dgm:t>
    </dgm:pt>
    <dgm:pt modelId="{1C9DB7BA-A7F7-42E8-A3B8-48E386DF52EE}" type="sibTrans" cxnId="{3678FA56-5CED-4A48-8605-F8F1E5BA00F9}">
      <dgm:prSet/>
      <dgm:spPr/>
      <dgm:t>
        <a:bodyPr/>
        <a:lstStyle/>
        <a:p>
          <a:endParaRPr lang="en-GB"/>
        </a:p>
      </dgm:t>
    </dgm:pt>
    <dgm:pt modelId="{A80D372B-4338-402E-BC47-A254777B4FE6}">
      <dgm:prSet phldrT="[Texto]"/>
      <dgm:spPr/>
      <dgm:t>
        <a:bodyPr/>
        <a:lstStyle/>
        <a:p>
          <a:r>
            <a:rPr lang="en-GB" i="1" dirty="0" err="1"/>
            <a:t>BNumMet</a:t>
          </a:r>
          <a:endParaRPr lang="en-GB" i="1" dirty="0"/>
        </a:p>
      </dgm:t>
    </dgm:pt>
    <dgm:pt modelId="{6FC452AF-C35C-4B10-93D4-3269D3F35DFD}" type="parTrans" cxnId="{D740E8AE-A19F-471A-BED1-BFFED473D866}">
      <dgm:prSet/>
      <dgm:spPr/>
      <dgm:t>
        <a:bodyPr/>
        <a:lstStyle/>
        <a:p>
          <a:endParaRPr lang="en-GB"/>
        </a:p>
      </dgm:t>
    </dgm:pt>
    <dgm:pt modelId="{0C29BD57-152A-4358-ABB8-850882A29288}" type="sibTrans" cxnId="{D740E8AE-A19F-471A-BED1-BFFED473D866}">
      <dgm:prSet/>
      <dgm:spPr/>
      <dgm:t>
        <a:bodyPr/>
        <a:lstStyle/>
        <a:p>
          <a:endParaRPr lang="en-GB"/>
        </a:p>
      </dgm:t>
    </dgm:pt>
    <dgm:pt modelId="{E9886555-5D95-4914-A804-CFF510A073C7}">
      <dgm:prSet phldrT="[Texto]"/>
      <dgm:spPr/>
      <dgm:t>
        <a:bodyPr/>
        <a:lstStyle/>
        <a:p>
          <a:r>
            <a:rPr lang="en-GB" dirty="0"/>
            <a:t>Students</a:t>
          </a:r>
        </a:p>
      </dgm:t>
    </dgm:pt>
    <dgm:pt modelId="{22B94C00-D4A6-4EA0-9C51-346B16145406}" type="parTrans" cxnId="{22374A0F-73FD-4015-B756-96A0B956E175}">
      <dgm:prSet/>
      <dgm:spPr/>
      <dgm:t>
        <a:bodyPr/>
        <a:lstStyle/>
        <a:p>
          <a:endParaRPr lang="en-GB"/>
        </a:p>
      </dgm:t>
    </dgm:pt>
    <dgm:pt modelId="{9B113E49-3E53-45D6-B4C4-109EBEB703AF}" type="sibTrans" cxnId="{22374A0F-73FD-4015-B756-96A0B956E175}">
      <dgm:prSet/>
      <dgm:spPr/>
      <dgm:t>
        <a:bodyPr/>
        <a:lstStyle/>
        <a:p>
          <a:endParaRPr lang="en-GB"/>
        </a:p>
      </dgm:t>
    </dgm:pt>
    <dgm:pt modelId="{2EC94DC1-CC94-4E42-9B8C-C1FF2C2DF609}" type="pres">
      <dgm:prSet presAssocID="{7882EAC4-D2BE-492E-A195-033FED16DF4E}" presName="linearFlow" presStyleCnt="0">
        <dgm:presLayoutVars>
          <dgm:dir/>
          <dgm:resizeHandles val="exact"/>
        </dgm:presLayoutVars>
      </dgm:prSet>
      <dgm:spPr/>
    </dgm:pt>
    <dgm:pt modelId="{107E3316-3E91-4E1B-AFF6-3D13BD7CE1C8}" type="pres">
      <dgm:prSet presAssocID="{B0BF3B03-6661-443E-AB20-E876904D5C15}" presName="node" presStyleLbl="node1" presStyleIdx="0" presStyleCnt="4">
        <dgm:presLayoutVars>
          <dgm:bulletEnabled val="1"/>
        </dgm:presLayoutVars>
      </dgm:prSet>
      <dgm:spPr/>
    </dgm:pt>
    <dgm:pt modelId="{182011C9-EF65-453C-82E8-CD5F9F3353EA}" type="pres">
      <dgm:prSet presAssocID="{E8BFEFFD-AA5B-4F20-AA2E-0F19183F381A}" presName="spacerL" presStyleCnt="0"/>
      <dgm:spPr/>
    </dgm:pt>
    <dgm:pt modelId="{7A096950-501C-4A6F-BF30-EE9E000D1582}" type="pres">
      <dgm:prSet presAssocID="{E8BFEFFD-AA5B-4F20-AA2E-0F19183F381A}" presName="sibTrans" presStyleLbl="sibTrans2D1" presStyleIdx="0" presStyleCnt="3"/>
      <dgm:spPr/>
    </dgm:pt>
    <dgm:pt modelId="{DE10904F-FEDE-46E8-A85E-F034129FC2F0}" type="pres">
      <dgm:prSet presAssocID="{E8BFEFFD-AA5B-4F20-AA2E-0F19183F381A}" presName="spacerR" presStyleCnt="0"/>
      <dgm:spPr/>
    </dgm:pt>
    <dgm:pt modelId="{6DA762EA-FC9C-4F20-87C7-D44FFFA06BDD}" type="pres">
      <dgm:prSet presAssocID="{9DBBE640-4497-48E8-AF6C-1814A2327709}" presName="node" presStyleLbl="node1" presStyleIdx="1" presStyleCnt="4">
        <dgm:presLayoutVars>
          <dgm:bulletEnabled val="1"/>
        </dgm:presLayoutVars>
      </dgm:prSet>
      <dgm:spPr/>
    </dgm:pt>
    <dgm:pt modelId="{2CB2002D-5FD8-48AD-912D-755358C0BB5F}" type="pres">
      <dgm:prSet presAssocID="{1C9DB7BA-A7F7-42E8-A3B8-48E386DF52EE}" presName="spacerL" presStyleCnt="0"/>
      <dgm:spPr/>
    </dgm:pt>
    <dgm:pt modelId="{F18A3E8F-5F6B-47E1-83F7-572FE9DB96A9}" type="pres">
      <dgm:prSet presAssocID="{1C9DB7BA-A7F7-42E8-A3B8-48E386DF52EE}" presName="sibTrans" presStyleLbl="sibTrans2D1" presStyleIdx="1" presStyleCnt="3"/>
      <dgm:spPr/>
    </dgm:pt>
    <dgm:pt modelId="{8F748878-B289-49EF-9AB3-D4CA693FABB7}" type="pres">
      <dgm:prSet presAssocID="{1C9DB7BA-A7F7-42E8-A3B8-48E386DF52EE}" presName="spacerR" presStyleCnt="0"/>
      <dgm:spPr/>
    </dgm:pt>
    <dgm:pt modelId="{419B1793-2663-4D03-A75D-7F347E42045A}" type="pres">
      <dgm:prSet presAssocID="{E9886555-5D95-4914-A804-CFF510A073C7}" presName="node" presStyleLbl="node1" presStyleIdx="2" presStyleCnt="4">
        <dgm:presLayoutVars>
          <dgm:bulletEnabled val="1"/>
        </dgm:presLayoutVars>
      </dgm:prSet>
      <dgm:spPr/>
    </dgm:pt>
    <dgm:pt modelId="{E9061DB9-4FC8-4DE6-95AB-727544340C91}" type="pres">
      <dgm:prSet presAssocID="{9B113E49-3E53-45D6-B4C4-109EBEB703AF}" presName="spacerL" presStyleCnt="0"/>
      <dgm:spPr/>
    </dgm:pt>
    <dgm:pt modelId="{B8AC5C96-AD62-49E5-B7C7-CDA8E360E501}" type="pres">
      <dgm:prSet presAssocID="{9B113E49-3E53-45D6-B4C4-109EBEB703AF}" presName="sibTrans" presStyleLbl="sibTrans2D1" presStyleIdx="2" presStyleCnt="3"/>
      <dgm:spPr/>
    </dgm:pt>
    <dgm:pt modelId="{FCF82E43-A658-4E62-96E6-CF650BA0A1AF}" type="pres">
      <dgm:prSet presAssocID="{9B113E49-3E53-45D6-B4C4-109EBEB703AF}" presName="spacerR" presStyleCnt="0"/>
      <dgm:spPr/>
    </dgm:pt>
    <dgm:pt modelId="{0B2F4C5A-5628-4454-8D81-11A584A57975}" type="pres">
      <dgm:prSet presAssocID="{A80D372B-4338-402E-BC47-A254777B4FE6}" presName="node" presStyleLbl="node1" presStyleIdx="3" presStyleCnt="4">
        <dgm:presLayoutVars>
          <dgm:bulletEnabled val="1"/>
        </dgm:presLayoutVars>
      </dgm:prSet>
      <dgm:spPr/>
    </dgm:pt>
  </dgm:ptLst>
  <dgm:cxnLst>
    <dgm:cxn modelId="{22374A0F-73FD-4015-B756-96A0B956E175}" srcId="{7882EAC4-D2BE-492E-A195-033FED16DF4E}" destId="{E9886555-5D95-4914-A804-CFF510A073C7}" srcOrd="2" destOrd="0" parTransId="{22B94C00-D4A6-4EA0-9C51-346B16145406}" sibTransId="{9B113E49-3E53-45D6-B4C4-109EBEB703AF}"/>
    <dgm:cxn modelId="{CFA33418-FD06-4298-B28D-08587C696607}" type="presOf" srcId="{E9886555-5D95-4914-A804-CFF510A073C7}" destId="{419B1793-2663-4D03-A75D-7F347E42045A}" srcOrd="0" destOrd="0" presId="urn:microsoft.com/office/officeart/2005/8/layout/equation1"/>
    <dgm:cxn modelId="{D3D3D21A-8AA9-40B3-AB54-0FFF393122F0}" type="presOf" srcId="{E8BFEFFD-AA5B-4F20-AA2E-0F19183F381A}" destId="{7A096950-501C-4A6F-BF30-EE9E000D1582}" srcOrd="0" destOrd="0" presId="urn:microsoft.com/office/officeart/2005/8/layout/equation1"/>
    <dgm:cxn modelId="{4C1F8522-0319-4E15-95A8-8049745ED246}" type="presOf" srcId="{9DBBE640-4497-48E8-AF6C-1814A2327709}" destId="{6DA762EA-FC9C-4F20-87C7-D44FFFA06BDD}" srcOrd="0" destOrd="0" presId="urn:microsoft.com/office/officeart/2005/8/layout/equation1"/>
    <dgm:cxn modelId="{C40D2623-8FF8-44D6-8103-D3480F66E719}" type="presOf" srcId="{7882EAC4-D2BE-492E-A195-033FED16DF4E}" destId="{2EC94DC1-CC94-4E42-9B8C-C1FF2C2DF609}" srcOrd="0" destOrd="0" presId="urn:microsoft.com/office/officeart/2005/8/layout/equation1"/>
    <dgm:cxn modelId="{E58DA425-0225-476F-B575-4CD1836D7E80}" srcId="{7882EAC4-D2BE-492E-A195-033FED16DF4E}" destId="{B0BF3B03-6661-443E-AB20-E876904D5C15}" srcOrd="0" destOrd="0" parTransId="{5BC1EB45-C316-44AA-8A96-AD0443E2A715}" sibTransId="{E8BFEFFD-AA5B-4F20-AA2E-0F19183F381A}"/>
    <dgm:cxn modelId="{F7E0AF60-39A2-4EF7-8E83-FF896ACD5219}" type="presOf" srcId="{B0BF3B03-6661-443E-AB20-E876904D5C15}" destId="{107E3316-3E91-4E1B-AFF6-3D13BD7CE1C8}" srcOrd="0" destOrd="0" presId="urn:microsoft.com/office/officeart/2005/8/layout/equation1"/>
    <dgm:cxn modelId="{6B75734A-10E2-4EB2-8898-7CC703B134FE}" type="presOf" srcId="{1C9DB7BA-A7F7-42E8-A3B8-48E386DF52EE}" destId="{F18A3E8F-5F6B-47E1-83F7-572FE9DB96A9}" srcOrd="0" destOrd="0" presId="urn:microsoft.com/office/officeart/2005/8/layout/equation1"/>
    <dgm:cxn modelId="{3678FA56-5CED-4A48-8605-F8F1E5BA00F9}" srcId="{7882EAC4-D2BE-492E-A195-033FED16DF4E}" destId="{9DBBE640-4497-48E8-AF6C-1814A2327709}" srcOrd="1" destOrd="0" parTransId="{0E901200-32AE-4788-8A9A-D9BA8773BA7E}" sibTransId="{1C9DB7BA-A7F7-42E8-A3B8-48E386DF52EE}"/>
    <dgm:cxn modelId="{066A0C84-869B-42AB-865A-3C712370B570}" type="presOf" srcId="{A80D372B-4338-402E-BC47-A254777B4FE6}" destId="{0B2F4C5A-5628-4454-8D81-11A584A57975}" srcOrd="0" destOrd="0" presId="urn:microsoft.com/office/officeart/2005/8/layout/equation1"/>
    <dgm:cxn modelId="{D740E8AE-A19F-471A-BED1-BFFED473D866}" srcId="{7882EAC4-D2BE-492E-A195-033FED16DF4E}" destId="{A80D372B-4338-402E-BC47-A254777B4FE6}" srcOrd="3" destOrd="0" parTransId="{6FC452AF-C35C-4B10-93D4-3269D3F35DFD}" sibTransId="{0C29BD57-152A-4358-ABB8-850882A29288}"/>
    <dgm:cxn modelId="{3BDD71FA-FC0E-466C-B159-388EFD64A364}" type="presOf" srcId="{9B113E49-3E53-45D6-B4C4-109EBEB703AF}" destId="{B8AC5C96-AD62-49E5-B7C7-CDA8E360E501}" srcOrd="0" destOrd="0" presId="urn:microsoft.com/office/officeart/2005/8/layout/equation1"/>
    <dgm:cxn modelId="{F201AFFC-B28D-4DE7-933F-890B4E3E6BE6}" type="presParOf" srcId="{2EC94DC1-CC94-4E42-9B8C-C1FF2C2DF609}" destId="{107E3316-3E91-4E1B-AFF6-3D13BD7CE1C8}" srcOrd="0" destOrd="0" presId="urn:microsoft.com/office/officeart/2005/8/layout/equation1"/>
    <dgm:cxn modelId="{CBDEEF3A-48A7-4A52-BAFA-81D11A528436}" type="presParOf" srcId="{2EC94DC1-CC94-4E42-9B8C-C1FF2C2DF609}" destId="{182011C9-EF65-453C-82E8-CD5F9F3353EA}" srcOrd="1" destOrd="0" presId="urn:microsoft.com/office/officeart/2005/8/layout/equation1"/>
    <dgm:cxn modelId="{57565AA5-D4A9-48AB-97F2-D7886AF190AD}" type="presParOf" srcId="{2EC94DC1-CC94-4E42-9B8C-C1FF2C2DF609}" destId="{7A096950-501C-4A6F-BF30-EE9E000D1582}" srcOrd="2" destOrd="0" presId="urn:microsoft.com/office/officeart/2005/8/layout/equation1"/>
    <dgm:cxn modelId="{86628E69-4EA8-4A30-806F-1D42380EA196}" type="presParOf" srcId="{2EC94DC1-CC94-4E42-9B8C-C1FF2C2DF609}" destId="{DE10904F-FEDE-46E8-A85E-F034129FC2F0}" srcOrd="3" destOrd="0" presId="urn:microsoft.com/office/officeart/2005/8/layout/equation1"/>
    <dgm:cxn modelId="{EED4A7CE-BBC0-4014-B2B2-9528947D37E8}" type="presParOf" srcId="{2EC94DC1-CC94-4E42-9B8C-C1FF2C2DF609}" destId="{6DA762EA-FC9C-4F20-87C7-D44FFFA06BDD}" srcOrd="4" destOrd="0" presId="urn:microsoft.com/office/officeart/2005/8/layout/equation1"/>
    <dgm:cxn modelId="{DCEAFED0-C5E0-4442-AA4D-B29CD23F6C26}" type="presParOf" srcId="{2EC94DC1-CC94-4E42-9B8C-C1FF2C2DF609}" destId="{2CB2002D-5FD8-48AD-912D-755358C0BB5F}" srcOrd="5" destOrd="0" presId="urn:microsoft.com/office/officeart/2005/8/layout/equation1"/>
    <dgm:cxn modelId="{9CF00405-382F-4771-BC51-50FB75BA43C5}" type="presParOf" srcId="{2EC94DC1-CC94-4E42-9B8C-C1FF2C2DF609}" destId="{F18A3E8F-5F6B-47E1-83F7-572FE9DB96A9}" srcOrd="6" destOrd="0" presId="urn:microsoft.com/office/officeart/2005/8/layout/equation1"/>
    <dgm:cxn modelId="{7319047C-CDAD-4258-97FA-D334D0D0A69C}" type="presParOf" srcId="{2EC94DC1-CC94-4E42-9B8C-C1FF2C2DF609}" destId="{8F748878-B289-49EF-9AB3-D4CA693FABB7}" srcOrd="7" destOrd="0" presId="urn:microsoft.com/office/officeart/2005/8/layout/equation1"/>
    <dgm:cxn modelId="{77C64EA2-A826-4CC6-AFF2-F326EFFA5DCC}" type="presParOf" srcId="{2EC94DC1-CC94-4E42-9B8C-C1FF2C2DF609}" destId="{419B1793-2663-4D03-A75D-7F347E42045A}" srcOrd="8" destOrd="0" presId="urn:microsoft.com/office/officeart/2005/8/layout/equation1"/>
    <dgm:cxn modelId="{14979849-5BCC-4AB2-BBAB-C9378675270D}" type="presParOf" srcId="{2EC94DC1-CC94-4E42-9B8C-C1FF2C2DF609}" destId="{E9061DB9-4FC8-4DE6-95AB-727544340C91}" srcOrd="9" destOrd="0" presId="urn:microsoft.com/office/officeart/2005/8/layout/equation1"/>
    <dgm:cxn modelId="{30693A0E-7060-4D31-AAA2-0545EA9853F2}" type="presParOf" srcId="{2EC94DC1-CC94-4E42-9B8C-C1FF2C2DF609}" destId="{B8AC5C96-AD62-49E5-B7C7-CDA8E360E501}" srcOrd="10" destOrd="0" presId="urn:microsoft.com/office/officeart/2005/8/layout/equation1"/>
    <dgm:cxn modelId="{5056FED7-D8E1-4850-873E-9980F10A82BA}" type="presParOf" srcId="{2EC94DC1-CC94-4E42-9B8C-C1FF2C2DF609}" destId="{FCF82E43-A658-4E62-96E6-CF650BA0A1AF}" srcOrd="11" destOrd="0" presId="urn:microsoft.com/office/officeart/2005/8/layout/equation1"/>
    <dgm:cxn modelId="{1934C844-5FE0-4465-B02F-556508CC084D}" type="presParOf" srcId="{2EC94DC1-CC94-4E42-9B8C-C1FF2C2DF609}" destId="{0B2F4C5A-5628-4454-8D81-11A584A57975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6C9C438-FF36-4D9D-A7E3-DC9C42C8D7B3}" type="doc">
      <dgm:prSet loTypeId="urn:microsoft.com/office/officeart/2008/layout/LinedList" loCatId="list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25615BB9-8EE3-410C-AA7B-1175277C66C7}">
      <dgm:prSet phldrT="[Texto]"/>
      <dgm:spPr/>
      <dgm:t>
        <a:bodyPr/>
        <a:lstStyle/>
        <a:p>
          <a:r>
            <a:rPr lang="en-GB" dirty="0" err="1"/>
            <a:t>Lehmer’s</a:t>
          </a:r>
          <a:endParaRPr lang="en-GB" dirty="0"/>
        </a:p>
      </dgm:t>
    </dgm:pt>
    <dgm:pt modelId="{EAF72F54-973B-47E2-95A4-1E13BBCCFC8C}" type="parTrans" cxnId="{2BB9F0CC-1C1A-45CA-BD37-38C1385A8FAA}">
      <dgm:prSet/>
      <dgm:spPr/>
      <dgm:t>
        <a:bodyPr/>
        <a:lstStyle/>
        <a:p>
          <a:endParaRPr lang="en-GB"/>
        </a:p>
      </dgm:t>
    </dgm:pt>
    <dgm:pt modelId="{9CBCB72C-86E9-4C9C-8BB5-B826D33D4F9A}" type="sibTrans" cxnId="{2BB9F0CC-1C1A-45CA-BD37-38C1385A8FAA}">
      <dgm:prSet/>
      <dgm:spPr/>
      <dgm:t>
        <a:bodyPr/>
        <a:lstStyle/>
        <a:p>
          <a:endParaRPr lang="en-GB"/>
        </a:p>
      </dgm:t>
    </dgm:pt>
    <dgm:pt modelId="{D08F0523-8E8D-41AD-BE8E-F130E573F376}">
      <dgm:prSet phldrT="[Texto]"/>
      <dgm:spPr/>
      <dgm:t>
        <a:bodyPr/>
        <a:lstStyle/>
        <a:p>
          <a:r>
            <a:rPr lang="en-GB" dirty="0"/>
            <a:t>Linear Congruential Algorithm</a:t>
          </a:r>
        </a:p>
      </dgm:t>
    </dgm:pt>
    <dgm:pt modelId="{A8731EB0-455C-4041-A753-601D422330F9}" type="parTrans" cxnId="{CEA6D0D7-A3B2-4EC4-8B05-BC71013733F5}">
      <dgm:prSet/>
      <dgm:spPr/>
      <dgm:t>
        <a:bodyPr/>
        <a:lstStyle/>
        <a:p>
          <a:endParaRPr lang="en-GB"/>
        </a:p>
      </dgm:t>
    </dgm:pt>
    <dgm:pt modelId="{9564BBD1-E4A5-482A-A95B-6289FC59711C}" type="sibTrans" cxnId="{CEA6D0D7-A3B2-4EC4-8B05-BC71013733F5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EFA31792-AE6A-4E46-B6AD-5E93E825B38A}">
          <dgm:prSet phldrT="[Texto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𝑚𝑜𝑑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m:oMathPara>
              </a14:m>
              <a:endParaRPr lang="en-GB" dirty="0"/>
            </a:p>
          </dgm:t>
        </dgm:pt>
      </mc:Choice>
      <mc:Fallback xmlns="">
        <dgm:pt modelId="{EFA31792-AE6A-4E46-B6AD-5E93E825B38A}">
          <dgm:prSet phldrT="[Texto]"/>
          <dgm:spPr/>
          <dgm:t>
            <a:bodyPr/>
            <a:lstStyle/>
            <a:p>
              <a:pPr/>
              <a:r>
                <a:rPr lang="en-GB" b="0" i="0">
                  <a:latin typeface="Cambria Math" panose="02040503050406030204" pitchFamily="18" charset="0"/>
                </a:rPr>
                <a:t>𝑥_(𝑛+1)=(𝑎⋅𝑥_𝑛+𝑐)  𝑚𝑜𝑑(𝑛)</a:t>
              </a:r>
              <a:endParaRPr lang="en-GB" dirty="0"/>
            </a:p>
          </dgm:t>
        </dgm:pt>
      </mc:Fallback>
    </mc:AlternateContent>
    <dgm:pt modelId="{8F921520-DE8C-4D66-B78D-72AF7C24C757}" type="parTrans" cxnId="{5A55455E-D5A5-4EF8-9801-599EA964D05F}">
      <dgm:prSet/>
      <dgm:spPr/>
      <dgm:t>
        <a:bodyPr/>
        <a:lstStyle/>
        <a:p>
          <a:endParaRPr lang="en-GB"/>
        </a:p>
      </dgm:t>
    </dgm:pt>
    <dgm:pt modelId="{6D4F3D83-9B24-4401-B0C2-CCDBE5913F9C}" type="sibTrans" cxnId="{5A55455E-D5A5-4EF8-9801-599EA964D05F}">
      <dgm:prSet/>
      <dgm:spPr/>
      <dgm:t>
        <a:bodyPr/>
        <a:lstStyle/>
        <a:p>
          <a:endParaRPr lang="en-GB"/>
        </a:p>
      </dgm:t>
    </dgm:pt>
    <dgm:pt modelId="{3AC79674-2299-42AE-83C5-E349E6BBC2F4}">
      <dgm:prSet phldrT="[Texto]"/>
      <dgm:spPr/>
      <dgm:t>
        <a:bodyPr/>
        <a:lstStyle/>
        <a:p>
          <a:r>
            <a:rPr lang="en-GB" dirty="0" err="1"/>
            <a:t>Marsaglia’s</a:t>
          </a:r>
          <a:endParaRPr lang="en-GB" dirty="0"/>
        </a:p>
      </dgm:t>
    </dgm:pt>
    <dgm:pt modelId="{9E13C91E-A3B8-4D81-8D86-66C919476CB1}" type="parTrans" cxnId="{B276D9F9-8B32-4A94-9BF1-728EB1DF624A}">
      <dgm:prSet/>
      <dgm:spPr/>
      <dgm:t>
        <a:bodyPr/>
        <a:lstStyle/>
        <a:p>
          <a:endParaRPr lang="en-GB"/>
        </a:p>
      </dgm:t>
    </dgm:pt>
    <dgm:pt modelId="{DB8EA8EE-2ABD-4143-9D2E-E4604D451E9F}" type="sibTrans" cxnId="{B276D9F9-8B32-4A94-9BF1-728EB1DF624A}">
      <dgm:prSet/>
      <dgm:spPr/>
      <dgm:t>
        <a:bodyPr/>
        <a:lstStyle/>
        <a:p>
          <a:endParaRPr lang="en-GB"/>
        </a:p>
      </dgm:t>
    </dgm:pt>
    <dgm:pt modelId="{F4308505-92F1-4BCA-94B3-2C2FB2CCEEBB}">
      <dgm:prSet phldrT="[Texto]"/>
      <dgm:spPr/>
      <dgm:t>
        <a:bodyPr/>
        <a:lstStyle/>
        <a:p>
          <a:r>
            <a:rPr lang="en-GB" dirty="0"/>
            <a:t>Subtract With Borrow or Add with Borrow</a:t>
          </a:r>
        </a:p>
      </dgm:t>
    </dgm:pt>
    <dgm:pt modelId="{AB1D1B4E-F70F-40C4-AE32-18323E7148CB}" type="parTrans" cxnId="{CECD4C11-8E33-4DC9-9092-3909D2FFD310}">
      <dgm:prSet/>
      <dgm:spPr/>
      <dgm:t>
        <a:bodyPr/>
        <a:lstStyle/>
        <a:p>
          <a:endParaRPr lang="en-GB"/>
        </a:p>
      </dgm:t>
    </dgm:pt>
    <dgm:pt modelId="{F2CCBB84-43EC-4101-8012-555114130FDE}" type="sibTrans" cxnId="{CECD4C11-8E33-4DC9-9092-3909D2FFD310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163B7576-61C8-4317-A6BF-1BB5C5D1F0EF}">
          <dgm:prSet phldrT="[Texto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en-GB" sz="11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GB" sz="1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GB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+1−</m:t>
                                      </m:r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,0)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+1−</m:t>
                                      </m:r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≥0</m:t>
                                  </m:r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…,</m:t>
                                      </m:r>
                                      <m:sSub>
                                        <m:sSubPr>
                                          <m:ctrlPr>
                                            <a:rPr lang="en-GB" sz="11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+1−</m:t>
                                      </m:r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,1)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+1−</m:t>
                                      </m:r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&lt;0</m:t>
                                  </m:r>
                                </m:e>
                              </m:mr>
                            </m:m>
                          </m:e>
                        </m:eqArr>
                      </m:e>
                    </m:d>
                  </m:oMath>
                </m:oMathPara>
              </a14:m>
              <a:endParaRPr lang="en-GB" sz="1100" dirty="0"/>
            </a:p>
          </dgm:t>
        </dgm:pt>
      </mc:Choice>
      <mc:Fallback xmlns="">
        <dgm:pt modelId="{163B7576-61C8-4317-A6BF-1BB5C5D1F0EF}">
          <dgm:prSet phldrT="[Texto]" custT="1"/>
          <dgm:spPr/>
          <dgm:t>
            <a:bodyPr/>
            <a:lstStyle/>
            <a:p>
              <a:pPr/>
              <a:r>
                <a:rPr lang="en-GB" sz="1100" b="0" i="0">
                  <a:latin typeface="Cambria Math" panose="02040503050406030204" pitchFamily="18" charset="0"/>
                </a:rPr>
                <a:t>𝑓(𝑥_1,𝑥_2,…,𝑥_𝑟,𝑐)={█(■8((𝑥_2,…,𝑥_𝑟,𝑥_(𝑟+1−𝑠)−𝑥_1−𝑐,0)&amp;𝑥_(𝑟+1−𝑠)−𝑥_1−𝑐≥0)@■8((𝑥_2,〖…,𝑥_𝑟,𝑥〗_(𝑟+1−𝑠)−𝑥_2−𝑐+𝑏,1)&amp;𝑥_(𝑟+1−𝑠)−𝑥_1−𝑐&lt;0))┤</a:t>
              </a:r>
              <a:endParaRPr lang="en-GB" sz="1100" dirty="0"/>
            </a:p>
          </dgm:t>
        </dgm:pt>
      </mc:Fallback>
    </mc:AlternateContent>
    <dgm:pt modelId="{911E08D0-D9CE-41BA-AFB8-B101C94FC9D0}" type="parTrans" cxnId="{A75C54D1-7450-41B2-A395-DE98AD0484B1}">
      <dgm:prSet/>
      <dgm:spPr/>
      <dgm:t>
        <a:bodyPr/>
        <a:lstStyle/>
        <a:p>
          <a:endParaRPr lang="en-GB"/>
        </a:p>
      </dgm:t>
    </dgm:pt>
    <dgm:pt modelId="{29961A29-E759-46A7-891A-57CF930AA9B7}" type="sibTrans" cxnId="{A75C54D1-7450-41B2-A395-DE98AD0484B1}">
      <dgm:prSet/>
      <dgm:spPr/>
      <dgm:t>
        <a:bodyPr/>
        <a:lstStyle/>
        <a:p>
          <a:endParaRPr lang="en-GB"/>
        </a:p>
      </dgm:t>
    </dgm:pt>
    <dgm:pt modelId="{BBFF6C0B-918B-493C-81FC-9C3221625712}">
      <dgm:prSet phldrT="[Texto]"/>
      <dgm:spPr/>
      <dgm:t>
        <a:bodyPr/>
        <a:lstStyle/>
        <a:p>
          <a:r>
            <a:rPr lang="en-GB" dirty="0"/>
            <a:t>Mersenne-Twister</a:t>
          </a:r>
        </a:p>
      </dgm:t>
    </dgm:pt>
    <dgm:pt modelId="{19C94B09-22D3-43CA-A923-E93F04969B7B}" type="parTrans" cxnId="{C5F915EB-3C4E-4AB8-B3C8-6E123BC9FFCB}">
      <dgm:prSet/>
      <dgm:spPr/>
      <dgm:t>
        <a:bodyPr/>
        <a:lstStyle/>
        <a:p>
          <a:endParaRPr lang="en-GB"/>
        </a:p>
      </dgm:t>
    </dgm:pt>
    <dgm:pt modelId="{A1B309C7-67D2-462F-8844-078649808668}" type="sibTrans" cxnId="{C5F915EB-3C4E-4AB8-B3C8-6E123BC9FFCB}">
      <dgm:prSet/>
      <dgm:spPr/>
      <dgm:t>
        <a:bodyPr/>
        <a:lstStyle/>
        <a:p>
          <a:endParaRPr lang="en-GB"/>
        </a:p>
      </dgm:t>
    </dgm:pt>
    <dgm:pt modelId="{EA436B15-AD63-4B93-9D30-891167FDE36B}">
      <dgm:prSet phldrT="[Texto]"/>
      <dgm:spPr/>
      <dgm:t>
        <a:bodyPr/>
        <a:lstStyle/>
        <a:p>
          <a:r>
            <a:rPr lang="en-GB" dirty="0"/>
            <a:t>Up to date RNG</a:t>
          </a:r>
        </a:p>
      </dgm:t>
    </dgm:pt>
    <dgm:pt modelId="{B3E545F7-FDDF-4387-8AF2-529D456223CE}" type="parTrans" cxnId="{50A6F2B4-4884-442D-A944-DD83958EE8EC}">
      <dgm:prSet/>
      <dgm:spPr/>
      <dgm:t>
        <a:bodyPr/>
        <a:lstStyle/>
        <a:p>
          <a:endParaRPr lang="en-GB"/>
        </a:p>
      </dgm:t>
    </dgm:pt>
    <dgm:pt modelId="{5E8BC0C5-34FE-4C01-88D5-63EF484DFA44}" type="sibTrans" cxnId="{50A6F2B4-4884-442D-A944-DD83958EE8EC}">
      <dgm:prSet/>
      <dgm:spPr/>
      <dgm:t>
        <a:bodyPr/>
        <a:lstStyle/>
        <a:p>
          <a:endParaRPr lang="en-GB"/>
        </a:p>
      </dgm:t>
    </dgm:pt>
    <dgm:pt modelId="{303CCED8-5D9C-4D9A-966E-3A33BEA3313C}">
      <dgm:prSet phldrT="[Texto]"/>
      <dgm:spPr/>
      <dgm:t>
        <a:bodyPr/>
        <a:lstStyle/>
        <a:p>
          <a:r>
            <a:rPr lang="en-GB" dirty="0"/>
            <a:t>Used in Python &amp; R</a:t>
          </a:r>
        </a:p>
      </dgm:t>
    </dgm:pt>
    <dgm:pt modelId="{3BEA50C9-8CA7-45BE-BD49-96A5A75DD129}" type="parTrans" cxnId="{AB1285A4-3ABA-46B9-8D91-629651E10BFC}">
      <dgm:prSet/>
      <dgm:spPr/>
      <dgm:t>
        <a:bodyPr/>
        <a:lstStyle/>
        <a:p>
          <a:endParaRPr lang="en-GB"/>
        </a:p>
      </dgm:t>
    </dgm:pt>
    <dgm:pt modelId="{5A23C502-D2D0-445D-A3BC-EF9A2685D66D}" type="sibTrans" cxnId="{AB1285A4-3ABA-46B9-8D91-629651E10BFC}">
      <dgm:prSet/>
      <dgm:spPr/>
      <dgm:t>
        <a:bodyPr/>
        <a:lstStyle/>
        <a:p>
          <a:endParaRPr lang="en-GB"/>
        </a:p>
      </dgm:t>
    </dgm:pt>
    <dgm:pt modelId="{35A8465E-6A53-4A10-8CEF-A79FA2984648}" type="pres">
      <dgm:prSet presAssocID="{B6C9C438-FF36-4D9D-A7E3-DC9C42C8D7B3}" presName="vert0" presStyleCnt="0">
        <dgm:presLayoutVars>
          <dgm:dir/>
          <dgm:animOne val="branch"/>
          <dgm:animLvl val="lvl"/>
        </dgm:presLayoutVars>
      </dgm:prSet>
      <dgm:spPr/>
    </dgm:pt>
    <dgm:pt modelId="{88B2D83B-0420-446B-AF44-3C24DA88BF18}" type="pres">
      <dgm:prSet presAssocID="{25615BB9-8EE3-410C-AA7B-1175277C66C7}" presName="thickLine" presStyleLbl="alignNode1" presStyleIdx="0" presStyleCnt="3"/>
      <dgm:spPr/>
    </dgm:pt>
    <dgm:pt modelId="{AC45B860-E431-40B7-9650-E3C6BC4D919D}" type="pres">
      <dgm:prSet presAssocID="{25615BB9-8EE3-410C-AA7B-1175277C66C7}" presName="horz1" presStyleCnt="0"/>
      <dgm:spPr/>
    </dgm:pt>
    <dgm:pt modelId="{A65F9C99-645A-406B-A3C7-728422F0BB3E}" type="pres">
      <dgm:prSet presAssocID="{25615BB9-8EE3-410C-AA7B-1175277C66C7}" presName="tx1" presStyleLbl="revTx" presStyleIdx="0" presStyleCnt="9"/>
      <dgm:spPr/>
    </dgm:pt>
    <dgm:pt modelId="{0D3F6337-CB2C-4A1A-8223-6D05F5C95198}" type="pres">
      <dgm:prSet presAssocID="{25615BB9-8EE3-410C-AA7B-1175277C66C7}" presName="vert1" presStyleCnt="0"/>
      <dgm:spPr/>
    </dgm:pt>
    <dgm:pt modelId="{1E377133-5F81-45EF-87BB-95017C7BC15E}" type="pres">
      <dgm:prSet presAssocID="{D08F0523-8E8D-41AD-BE8E-F130E573F376}" presName="vertSpace2a" presStyleCnt="0"/>
      <dgm:spPr/>
    </dgm:pt>
    <dgm:pt modelId="{8C18A989-7D92-4F2D-A335-F4B8CF4F374A}" type="pres">
      <dgm:prSet presAssocID="{D08F0523-8E8D-41AD-BE8E-F130E573F376}" presName="horz2" presStyleCnt="0"/>
      <dgm:spPr/>
    </dgm:pt>
    <dgm:pt modelId="{9C2AF5DB-48B1-4EEA-AAE3-5E5974AB02FB}" type="pres">
      <dgm:prSet presAssocID="{D08F0523-8E8D-41AD-BE8E-F130E573F376}" presName="horzSpace2" presStyleCnt="0"/>
      <dgm:spPr/>
    </dgm:pt>
    <dgm:pt modelId="{F3511E6A-8238-4C91-94CE-124954B7CD4B}" type="pres">
      <dgm:prSet presAssocID="{D08F0523-8E8D-41AD-BE8E-F130E573F376}" presName="tx2" presStyleLbl="revTx" presStyleIdx="1" presStyleCnt="9"/>
      <dgm:spPr/>
    </dgm:pt>
    <dgm:pt modelId="{3A4B71ED-C9C7-43F6-8F25-ABF8F08DCBCC}" type="pres">
      <dgm:prSet presAssocID="{D08F0523-8E8D-41AD-BE8E-F130E573F376}" presName="vert2" presStyleCnt="0"/>
      <dgm:spPr/>
    </dgm:pt>
    <dgm:pt modelId="{D45C13DC-5FE9-4B90-9C82-F97D0EA36D3B}" type="pres">
      <dgm:prSet presAssocID="{D08F0523-8E8D-41AD-BE8E-F130E573F376}" presName="thinLine2b" presStyleLbl="callout" presStyleIdx="0" presStyleCnt="6"/>
      <dgm:spPr/>
    </dgm:pt>
    <dgm:pt modelId="{85D5F106-7AE5-473C-BD44-C4673FE62EB3}" type="pres">
      <dgm:prSet presAssocID="{D08F0523-8E8D-41AD-BE8E-F130E573F376}" presName="vertSpace2b" presStyleCnt="0"/>
      <dgm:spPr/>
    </dgm:pt>
    <dgm:pt modelId="{E8A15998-8FA8-4949-ADB1-E2E23C6BE2C3}" type="pres">
      <dgm:prSet presAssocID="{EFA31792-AE6A-4E46-B6AD-5E93E825B38A}" presName="horz2" presStyleCnt="0"/>
      <dgm:spPr/>
    </dgm:pt>
    <dgm:pt modelId="{05F5EFBC-4DED-48ED-AC2D-B016D22E6181}" type="pres">
      <dgm:prSet presAssocID="{EFA31792-AE6A-4E46-B6AD-5E93E825B38A}" presName="horzSpace2" presStyleCnt="0"/>
      <dgm:spPr/>
    </dgm:pt>
    <dgm:pt modelId="{504859E0-9FEC-490B-94AA-2321233731C8}" type="pres">
      <dgm:prSet presAssocID="{EFA31792-AE6A-4E46-B6AD-5E93E825B38A}" presName="tx2" presStyleLbl="revTx" presStyleIdx="2" presStyleCnt="9"/>
      <dgm:spPr/>
    </dgm:pt>
    <dgm:pt modelId="{8ED56EE9-983E-4964-A22E-70BB2B8C1A4E}" type="pres">
      <dgm:prSet presAssocID="{EFA31792-AE6A-4E46-B6AD-5E93E825B38A}" presName="vert2" presStyleCnt="0"/>
      <dgm:spPr/>
    </dgm:pt>
    <dgm:pt modelId="{B8B39E70-A99F-4F54-BD3D-3CFE789E5DBA}" type="pres">
      <dgm:prSet presAssocID="{EFA31792-AE6A-4E46-B6AD-5E93E825B38A}" presName="thinLine2b" presStyleLbl="callout" presStyleIdx="1" presStyleCnt="6"/>
      <dgm:spPr/>
    </dgm:pt>
    <dgm:pt modelId="{5378B792-6387-4FA9-A563-8451A43790C4}" type="pres">
      <dgm:prSet presAssocID="{EFA31792-AE6A-4E46-B6AD-5E93E825B38A}" presName="vertSpace2b" presStyleCnt="0"/>
      <dgm:spPr/>
    </dgm:pt>
    <dgm:pt modelId="{8C1F2701-44F4-4EB0-AC64-D0E89680751D}" type="pres">
      <dgm:prSet presAssocID="{3AC79674-2299-42AE-83C5-E349E6BBC2F4}" presName="thickLine" presStyleLbl="alignNode1" presStyleIdx="1" presStyleCnt="3"/>
      <dgm:spPr/>
    </dgm:pt>
    <dgm:pt modelId="{82AFBF23-A81E-4A5B-8925-338531926496}" type="pres">
      <dgm:prSet presAssocID="{3AC79674-2299-42AE-83C5-E349E6BBC2F4}" presName="horz1" presStyleCnt="0"/>
      <dgm:spPr/>
    </dgm:pt>
    <dgm:pt modelId="{DFEB0ACA-5AAC-44D4-94EC-E1FE437471F3}" type="pres">
      <dgm:prSet presAssocID="{3AC79674-2299-42AE-83C5-E349E6BBC2F4}" presName="tx1" presStyleLbl="revTx" presStyleIdx="3" presStyleCnt="9"/>
      <dgm:spPr/>
    </dgm:pt>
    <dgm:pt modelId="{7CFB3D84-D15D-4FAB-B6D7-572622564B82}" type="pres">
      <dgm:prSet presAssocID="{3AC79674-2299-42AE-83C5-E349E6BBC2F4}" presName="vert1" presStyleCnt="0"/>
      <dgm:spPr/>
    </dgm:pt>
    <dgm:pt modelId="{269AA51F-63B2-43C5-9411-871555A5156E}" type="pres">
      <dgm:prSet presAssocID="{F4308505-92F1-4BCA-94B3-2C2FB2CCEEBB}" presName="vertSpace2a" presStyleCnt="0"/>
      <dgm:spPr/>
    </dgm:pt>
    <dgm:pt modelId="{E685AA5A-9069-48E3-B6D7-F9E681D9DB80}" type="pres">
      <dgm:prSet presAssocID="{F4308505-92F1-4BCA-94B3-2C2FB2CCEEBB}" presName="horz2" presStyleCnt="0"/>
      <dgm:spPr/>
    </dgm:pt>
    <dgm:pt modelId="{FD32857C-AF14-4581-A28C-B32E406189C7}" type="pres">
      <dgm:prSet presAssocID="{F4308505-92F1-4BCA-94B3-2C2FB2CCEEBB}" presName="horzSpace2" presStyleCnt="0"/>
      <dgm:spPr/>
    </dgm:pt>
    <dgm:pt modelId="{989F1C0F-53F2-4299-ADCD-DAE96CC67AE5}" type="pres">
      <dgm:prSet presAssocID="{F4308505-92F1-4BCA-94B3-2C2FB2CCEEBB}" presName="tx2" presStyleLbl="revTx" presStyleIdx="4" presStyleCnt="9"/>
      <dgm:spPr/>
    </dgm:pt>
    <dgm:pt modelId="{12855F61-C0C5-4F52-8BE6-B22B7BBDD535}" type="pres">
      <dgm:prSet presAssocID="{F4308505-92F1-4BCA-94B3-2C2FB2CCEEBB}" presName="vert2" presStyleCnt="0"/>
      <dgm:spPr/>
    </dgm:pt>
    <dgm:pt modelId="{7E336D0E-1C59-4541-BC49-00B19DA8CD3F}" type="pres">
      <dgm:prSet presAssocID="{F4308505-92F1-4BCA-94B3-2C2FB2CCEEBB}" presName="thinLine2b" presStyleLbl="callout" presStyleIdx="2" presStyleCnt="6"/>
      <dgm:spPr/>
    </dgm:pt>
    <dgm:pt modelId="{D9AE94F9-9D80-44A8-93F3-94D5FBF5C527}" type="pres">
      <dgm:prSet presAssocID="{F4308505-92F1-4BCA-94B3-2C2FB2CCEEBB}" presName="vertSpace2b" presStyleCnt="0"/>
      <dgm:spPr/>
    </dgm:pt>
    <dgm:pt modelId="{5F01BC58-CB74-480F-ADA9-F5F681C2505A}" type="pres">
      <dgm:prSet presAssocID="{163B7576-61C8-4317-A6BF-1BB5C5D1F0EF}" presName="horz2" presStyleCnt="0"/>
      <dgm:spPr/>
    </dgm:pt>
    <dgm:pt modelId="{5E017C80-6BCB-4FDB-A16E-37050B87690E}" type="pres">
      <dgm:prSet presAssocID="{163B7576-61C8-4317-A6BF-1BB5C5D1F0EF}" presName="horzSpace2" presStyleCnt="0"/>
      <dgm:spPr/>
    </dgm:pt>
    <dgm:pt modelId="{1629AB52-E7CC-4068-A2DC-F4FF9965688D}" type="pres">
      <dgm:prSet presAssocID="{163B7576-61C8-4317-A6BF-1BB5C5D1F0EF}" presName="tx2" presStyleLbl="revTx" presStyleIdx="5" presStyleCnt="9"/>
      <dgm:spPr/>
    </dgm:pt>
    <dgm:pt modelId="{70158998-27B1-460F-8242-4FF35DB2BB32}" type="pres">
      <dgm:prSet presAssocID="{163B7576-61C8-4317-A6BF-1BB5C5D1F0EF}" presName="vert2" presStyleCnt="0"/>
      <dgm:spPr/>
    </dgm:pt>
    <dgm:pt modelId="{808A11B9-93F9-47B8-A567-355E3CE6DC50}" type="pres">
      <dgm:prSet presAssocID="{163B7576-61C8-4317-A6BF-1BB5C5D1F0EF}" presName="thinLine2b" presStyleLbl="callout" presStyleIdx="3" presStyleCnt="6"/>
      <dgm:spPr/>
    </dgm:pt>
    <dgm:pt modelId="{81C3FE1F-5FA7-4F66-A313-E82379E6FC48}" type="pres">
      <dgm:prSet presAssocID="{163B7576-61C8-4317-A6BF-1BB5C5D1F0EF}" presName="vertSpace2b" presStyleCnt="0"/>
      <dgm:spPr/>
    </dgm:pt>
    <dgm:pt modelId="{C5DF32F6-9A3B-4275-9875-369E0DB68E01}" type="pres">
      <dgm:prSet presAssocID="{BBFF6C0B-918B-493C-81FC-9C3221625712}" presName="thickLine" presStyleLbl="alignNode1" presStyleIdx="2" presStyleCnt="3"/>
      <dgm:spPr/>
    </dgm:pt>
    <dgm:pt modelId="{753300DA-9373-4977-B64D-350F4235B458}" type="pres">
      <dgm:prSet presAssocID="{BBFF6C0B-918B-493C-81FC-9C3221625712}" presName="horz1" presStyleCnt="0"/>
      <dgm:spPr/>
    </dgm:pt>
    <dgm:pt modelId="{3E76BCB6-EF37-4E01-8FBF-BD3C58FF5A42}" type="pres">
      <dgm:prSet presAssocID="{BBFF6C0B-918B-493C-81FC-9C3221625712}" presName="tx1" presStyleLbl="revTx" presStyleIdx="6" presStyleCnt="9"/>
      <dgm:spPr/>
    </dgm:pt>
    <dgm:pt modelId="{0FA60D16-4022-44CF-8DDF-C8E7313804C3}" type="pres">
      <dgm:prSet presAssocID="{BBFF6C0B-918B-493C-81FC-9C3221625712}" presName="vert1" presStyleCnt="0"/>
      <dgm:spPr/>
    </dgm:pt>
    <dgm:pt modelId="{DFC38E6D-513F-41C1-BDF0-7DFA9CF99378}" type="pres">
      <dgm:prSet presAssocID="{EA436B15-AD63-4B93-9D30-891167FDE36B}" presName="vertSpace2a" presStyleCnt="0"/>
      <dgm:spPr/>
    </dgm:pt>
    <dgm:pt modelId="{BDD28C78-EBB8-4FD0-BE7F-B01020BD9884}" type="pres">
      <dgm:prSet presAssocID="{EA436B15-AD63-4B93-9D30-891167FDE36B}" presName="horz2" presStyleCnt="0"/>
      <dgm:spPr/>
    </dgm:pt>
    <dgm:pt modelId="{94F94730-01F7-4C38-9EEF-78D220EB383D}" type="pres">
      <dgm:prSet presAssocID="{EA436B15-AD63-4B93-9D30-891167FDE36B}" presName="horzSpace2" presStyleCnt="0"/>
      <dgm:spPr/>
    </dgm:pt>
    <dgm:pt modelId="{15F510AC-C977-464E-8C86-8469B290027A}" type="pres">
      <dgm:prSet presAssocID="{EA436B15-AD63-4B93-9D30-891167FDE36B}" presName="tx2" presStyleLbl="revTx" presStyleIdx="7" presStyleCnt="9"/>
      <dgm:spPr/>
    </dgm:pt>
    <dgm:pt modelId="{1AE03340-68F3-46AE-ABA1-56897540DCB6}" type="pres">
      <dgm:prSet presAssocID="{EA436B15-AD63-4B93-9D30-891167FDE36B}" presName="vert2" presStyleCnt="0"/>
      <dgm:spPr/>
    </dgm:pt>
    <dgm:pt modelId="{E4E4FD6F-87E3-4A47-A345-5137DF7F7D10}" type="pres">
      <dgm:prSet presAssocID="{EA436B15-AD63-4B93-9D30-891167FDE36B}" presName="thinLine2b" presStyleLbl="callout" presStyleIdx="4" presStyleCnt="6"/>
      <dgm:spPr/>
    </dgm:pt>
    <dgm:pt modelId="{3F6BC00B-1AFA-4666-95A1-A26B508021F6}" type="pres">
      <dgm:prSet presAssocID="{EA436B15-AD63-4B93-9D30-891167FDE36B}" presName="vertSpace2b" presStyleCnt="0"/>
      <dgm:spPr/>
    </dgm:pt>
    <dgm:pt modelId="{B7D92690-272F-4044-B675-E6979BE5BC79}" type="pres">
      <dgm:prSet presAssocID="{303CCED8-5D9C-4D9A-966E-3A33BEA3313C}" presName="horz2" presStyleCnt="0"/>
      <dgm:spPr/>
    </dgm:pt>
    <dgm:pt modelId="{F3920117-0F1E-485D-B4A8-443C8BAA0D10}" type="pres">
      <dgm:prSet presAssocID="{303CCED8-5D9C-4D9A-966E-3A33BEA3313C}" presName="horzSpace2" presStyleCnt="0"/>
      <dgm:spPr/>
    </dgm:pt>
    <dgm:pt modelId="{946E298D-4F26-4C1A-AAC7-48698011E4B9}" type="pres">
      <dgm:prSet presAssocID="{303CCED8-5D9C-4D9A-966E-3A33BEA3313C}" presName="tx2" presStyleLbl="revTx" presStyleIdx="8" presStyleCnt="9"/>
      <dgm:spPr/>
    </dgm:pt>
    <dgm:pt modelId="{D0CAEF64-3D6A-48EE-8534-CC3379263B6B}" type="pres">
      <dgm:prSet presAssocID="{303CCED8-5D9C-4D9A-966E-3A33BEA3313C}" presName="vert2" presStyleCnt="0"/>
      <dgm:spPr/>
    </dgm:pt>
    <dgm:pt modelId="{9808EE50-DFB1-4FA1-B0F6-5C52924B1326}" type="pres">
      <dgm:prSet presAssocID="{303CCED8-5D9C-4D9A-966E-3A33BEA3313C}" presName="thinLine2b" presStyleLbl="callout" presStyleIdx="5" presStyleCnt="6"/>
      <dgm:spPr/>
    </dgm:pt>
    <dgm:pt modelId="{D9E89792-A9D2-46AD-AD6C-23F0A7016B26}" type="pres">
      <dgm:prSet presAssocID="{303CCED8-5D9C-4D9A-966E-3A33BEA3313C}" presName="vertSpace2b" presStyleCnt="0"/>
      <dgm:spPr/>
    </dgm:pt>
  </dgm:ptLst>
  <dgm:cxnLst>
    <dgm:cxn modelId="{DF6B1D00-141B-451F-A764-8C89326C71DF}" type="presOf" srcId="{D08F0523-8E8D-41AD-BE8E-F130E573F376}" destId="{F3511E6A-8238-4C91-94CE-124954B7CD4B}" srcOrd="0" destOrd="0" presId="urn:microsoft.com/office/officeart/2008/layout/LinedList"/>
    <dgm:cxn modelId="{CECD4C11-8E33-4DC9-9092-3909D2FFD310}" srcId="{3AC79674-2299-42AE-83C5-E349E6BBC2F4}" destId="{F4308505-92F1-4BCA-94B3-2C2FB2CCEEBB}" srcOrd="0" destOrd="0" parTransId="{AB1D1B4E-F70F-40C4-AE32-18323E7148CB}" sibTransId="{F2CCBB84-43EC-4101-8012-555114130FDE}"/>
    <dgm:cxn modelId="{5A55455E-D5A5-4EF8-9801-599EA964D05F}" srcId="{25615BB9-8EE3-410C-AA7B-1175277C66C7}" destId="{EFA31792-AE6A-4E46-B6AD-5E93E825B38A}" srcOrd="1" destOrd="0" parTransId="{8F921520-DE8C-4D66-B78D-72AF7C24C757}" sibTransId="{6D4F3D83-9B24-4401-B0C2-CCDBE5913F9C}"/>
    <dgm:cxn modelId="{C0ECFA66-E1ED-4EF0-9782-5103A51D77A7}" type="presOf" srcId="{EA436B15-AD63-4B93-9D30-891167FDE36B}" destId="{15F510AC-C977-464E-8C86-8469B290027A}" srcOrd="0" destOrd="0" presId="urn:microsoft.com/office/officeart/2008/layout/LinedList"/>
    <dgm:cxn modelId="{1675A74D-14B6-4EB9-9B21-EEBE10AC8C66}" type="presOf" srcId="{3AC79674-2299-42AE-83C5-E349E6BBC2F4}" destId="{DFEB0ACA-5AAC-44D4-94EC-E1FE437471F3}" srcOrd="0" destOrd="0" presId="urn:microsoft.com/office/officeart/2008/layout/LinedList"/>
    <dgm:cxn modelId="{AFD23F4E-9D1C-4995-A9A8-3FCBD6AF7915}" type="presOf" srcId="{BBFF6C0B-918B-493C-81FC-9C3221625712}" destId="{3E76BCB6-EF37-4E01-8FBF-BD3C58FF5A42}" srcOrd="0" destOrd="0" presId="urn:microsoft.com/office/officeart/2008/layout/LinedList"/>
    <dgm:cxn modelId="{4353F57B-94C5-4F9F-B9B8-5D0C6940C0D8}" type="presOf" srcId="{163B7576-61C8-4317-A6BF-1BB5C5D1F0EF}" destId="{1629AB52-E7CC-4068-A2DC-F4FF9965688D}" srcOrd="0" destOrd="0" presId="urn:microsoft.com/office/officeart/2008/layout/LinedList"/>
    <dgm:cxn modelId="{CC2AA6A0-7E14-4509-BA20-4C92E2AA33BB}" type="presOf" srcId="{EFA31792-AE6A-4E46-B6AD-5E93E825B38A}" destId="{504859E0-9FEC-490B-94AA-2321233731C8}" srcOrd="0" destOrd="0" presId="urn:microsoft.com/office/officeart/2008/layout/LinedList"/>
    <dgm:cxn modelId="{AB1285A4-3ABA-46B9-8D91-629651E10BFC}" srcId="{BBFF6C0B-918B-493C-81FC-9C3221625712}" destId="{303CCED8-5D9C-4D9A-966E-3A33BEA3313C}" srcOrd="1" destOrd="0" parTransId="{3BEA50C9-8CA7-45BE-BD49-96A5A75DD129}" sibTransId="{5A23C502-D2D0-445D-A3BC-EF9A2685D66D}"/>
    <dgm:cxn modelId="{0E59AAAC-C41E-46ED-B2E7-CF4CF0C30306}" type="presOf" srcId="{303CCED8-5D9C-4D9A-966E-3A33BEA3313C}" destId="{946E298D-4F26-4C1A-AAC7-48698011E4B9}" srcOrd="0" destOrd="0" presId="urn:microsoft.com/office/officeart/2008/layout/LinedList"/>
    <dgm:cxn modelId="{50A6F2B4-4884-442D-A944-DD83958EE8EC}" srcId="{BBFF6C0B-918B-493C-81FC-9C3221625712}" destId="{EA436B15-AD63-4B93-9D30-891167FDE36B}" srcOrd="0" destOrd="0" parTransId="{B3E545F7-FDDF-4387-8AF2-529D456223CE}" sibTransId="{5E8BC0C5-34FE-4C01-88D5-63EF484DFA44}"/>
    <dgm:cxn modelId="{101BB9C4-BECA-49F6-A15E-2172C2E4E8F9}" type="presOf" srcId="{B6C9C438-FF36-4D9D-A7E3-DC9C42C8D7B3}" destId="{35A8465E-6A53-4A10-8CEF-A79FA2984648}" srcOrd="0" destOrd="0" presId="urn:microsoft.com/office/officeart/2008/layout/LinedList"/>
    <dgm:cxn modelId="{C13632C8-8139-4458-AEEA-672F1DFCE9D7}" type="presOf" srcId="{25615BB9-8EE3-410C-AA7B-1175277C66C7}" destId="{A65F9C99-645A-406B-A3C7-728422F0BB3E}" srcOrd="0" destOrd="0" presId="urn:microsoft.com/office/officeart/2008/layout/LinedList"/>
    <dgm:cxn modelId="{2BB9F0CC-1C1A-45CA-BD37-38C1385A8FAA}" srcId="{B6C9C438-FF36-4D9D-A7E3-DC9C42C8D7B3}" destId="{25615BB9-8EE3-410C-AA7B-1175277C66C7}" srcOrd="0" destOrd="0" parTransId="{EAF72F54-973B-47E2-95A4-1E13BBCCFC8C}" sibTransId="{9CBCB72C-86E9-4C9C-8BB5-B826D33D4F9A}"/>
    <dgm:cxn modelId="{A75C54D1-7450-41B2-A395-DE98AD0484B1}" srcId="{3AC79674-2299-42AE-83C5-E349E6BBC2F4}" destId="{163B7576-61C8-4317-A6BF-1BB5C5D1F0EF}" srcOrd="1" destOrd="0" parTransId="{911E08D0-D9CE-41BA-AFB8-B101C94FC9D0}" sibTransId="{29961A29-E759-46A7-891A-57CF930AA9B7}"/>
    <dgm:cxn modelId="{F19963D2-6FFE-457D-8D6F-FC0BF1883EEE}" type="presOf" srcId="{F4308505-92F1-4BCA-94B3-2C2FB2CCEEBB}" destId="{989F1C0F-53F2-4299-ADCD-DAE96CC67AE5}" srcOrd="0" destOrd="0" presId="urn:microsoft.com/office/officeart/2008/layout/LinedList"/>
    <dgm:cxn modelId="{CEA6D0D7-A3B2-4EC4-8B05-BC71013733F5}" srcId="{25615BB9-8EE3-410C-AA7B-1175277C66C7}" destId="{D08F0523-8E8D-41AD-BE8E-F130E573F376}" srcOrd="0" destOrd="0" parTransId="{A8731EB0-455C-4041-A753-601D422330F9}" sibTransId="{9564BBD1-E4A5-482A-A95B-6289FC59711C}"/>
    <dgm:cxn modelId="{C5F915EB-3C4E-4AB8-B3C8-6E123BC9FFCB}" srcId="{B6C9C438-FF36-4D9D-A7E3-DC9C42C8D7B3}" destId="{BBFF6C0B-918B-493C-81FC-9C3221625712}" srcOrd="2" destOrd="0" parTransId="{19C94B09-22D3-43CA-A923-E93F04969B7B}" sibTransId="{A1B309C7-67D2-462F-8844-078649808668}"/>
    <dgm:cxn modelId="{B276D9F9-8B32-4A94-9BF1-728EB1DF624A}" srcId="{B6C9C438-FF36-4D9D-A7E3-DC9C42C8D7B3}" destId="{3AC79674-2299-42AE-83C5-E349E6BBC2F4}" srcOrd="1" destOrd="0" parTransId="{9E13C91E-A3B8-4D81-8D86-66C919476CB1}" sibTransId="{DB8EA8EE-2ABD-4143-9D2E-E4604D451E9F}"/>
    <dgm:cxn modelId="{E334011B-2356-44F8-8020-294E39FBE95B}" type="presParOf" srcId="{35A8465E-6A53-4A10-8CEF-A79FA2984648}" destId="{88B2D83B-0420-446B-AF44-3C24DA88BF18}" srcOrd="0" destOrd="0" presId="urn:microsoft.com/office/officeart/2008/layout/LinedList"/>
    <dgm:cxn modelId="{DD43D47D-5281-45D6-BD28-0FA628379300}" type="presParOf" srcId="{35A8465E-6A53-4A10-8CEF-A79FA2984648}" destId="{AC45B860-E431-40B7-9650-E3C6BC4D919D}" srcOrd="1" destOrd="0" presId="urn:microsoft.com/office/officeart/2008/layout/LinedList"/>
    <dgm:cxn modelId="{2B30F2E7-748E-4DC6-B698-A2BB2E9F6632}" type="presParOf" srcId="{AC45B860-E431-40B7-9650-E3C6BC4D919D}" destId="{A65F9C99-645A-406B-A3C7-728422F0BB3E}" srcOrd="0" destOrd="0" presId="urn:microsoft.com/office/officeart/2008/layout/LinedList"/>
    <dgm:cxn modelId="{C7B86B80-54B1-4DE4-A8B6-2AD3929E9326}" type="presParOf" srcId="{AC45B860-E431-40B7-9650-E3C6BC4D919D}" destId="{0D3F6337-CB2C-4A1A-8223-6D05F5C95198}" srcOrd="1" destOrd="0" presId="urn:microsoft.com/office/officeart/2008/layout/LinedList"/>
    <dgm:cxn modelId="{DE018155-61A6-46BC-AAE1-E84EAAB4712E}" type="presParOf" srcId="{0D3F6337-CB2C-4A1A-8223-6D05F5C95198}" destId="{1E377133-5F81-45EF-87BB-95017C7BC15E}" srcOrd="0" destOrd="0" presId="urn:microsoft.com/office/officeart/2008/layout/LinedList"/>
    <dgm:cxn modelId="{88D9F300-FF97-4C2D-8A60-BAC67C9FBA1E}" type="presParOf" srcId="{0D3F6337-CB2C-4A1A-8223-6D05F5C95198}" destId="{8C18A989-7D92-4F2D-A335-F4B8CF4F374A}" srcOrd="1" destOrd="0" presId="urn:microsoft.com/office/officeart/2008/layout/LinedList"/>
    <dgm:cxn modelId="{F0E71D73-7C12-4DA4-8EAF-A54EECC298C6}" type="presParOf" srcId="{8C18A989-7D92-4F2D-A335-F4B8CF4F374A}" destId="{9C2AF5DB-48B1-4EEA-AAE3-5E5974AB02FB}" srcOrd="0" destOrd="0" presId="urn:microsoft.com/office/officeart/2008/layout/LinedList"/>
    <dgm:cxn modelId="{54BEB556-1D90-49F9-ADAB-688ACFF54C26}" type="presParOf" srcId="{8C18A989-7D92-4F2D-A335-F4B8CF4F374A}" destId="{F3511E6A-8238-4C91-94CE-124954B7CD4B}" srcOrd="1" destOrd="0" presId="urn:microsoft.com/office/officeart/2008/layout/LinedList"/>
    <dgm:cxn modelId="{5653D637-04D7-4827-B288-479A69F01536}" type="presParOf" srcId="{8C18A989-7D92-4F2D-A335-F4B8CF4F374A}" destId="{3A4B71ED-C9C7-43F6-8F25-ABF8F08DCBCC}" srcOrd="2" destOrd="0" presId="urn:microsoft.com/office/officeart/2008/layout/LinedList"/>
    <dgm:cxn modelId="{65041EC4-8D96-4518-8C51-1A018C8BBB40}" type="presParOf" srcId="{0D3F6337-CB2C-4A1A-8223-6D05F5C95198}" destId="{D45C13DC-5FE9-4B90-9C82-F97D0EA36D3B}" srcOrd="2" destOrd="0" presId="urn:microsoft.com/office/officeart/2008/layout/LinedList"/>
    <dgm:cxn modelId="{53C15BFA-1064-4DEC-A121-EB413883493F}" type="presParOf" srcId="{0D3F6337-CB2C-4A1A-8223-6D05F5C95198}" destId="{85D5F106-7AE5-473C-BD44-C4673FE62EB3}" srcOrd="3" destOrd="0" presId="urn:microsoft.com/office/officeart/2008/layout/LinedList"/>
    <dgm:cxn modelId="{D5DC2F1D-D993-467D-ADE9-5034BD5FBB23}" type="presParOf" srcId="{0D3F6337-CB2C-4A1A-8223-6D05F5C95198}" destId="{E8A15998-8FA8-4949-ADB1-E2E23C6BE2C3}" srcOrd="4" destOrd="0" presId="urn:microsoft.com/office/officeart/2008/layout/LinedList"/>
    <dgm:cxn modelId="{36ECF61B-E145-4377-897B-615B795BC22F}" type="presParOf" srcId="{E8A15998-8FA8-4949-ADB1-E2E23C6BE2C3}" destId="{05F5EFBC-4DED-48ED-AC2D-B016D22E6181}" srcOrd="0" destOrd="0" presId="urn:microsoft.com/office/officeart/2008/layout/LinedList"/>
    <dgm:cxn modelId="{DFE713DB-33DA-4160-A36D-C29260FEF0A7}" type="presParOf" srcId="{E8A15998-8FA8-4949-ADB1-E2E23C6BE2C3}" destId="{504859E0-9FEC-490B-94AA-2321233731C8}" srcOrd="1" destOrd="0" presId="urn:microsoft.com/office/officeart/2008/layout/LinedList"/>
    <dgm:cxn modelId="{B15F6892-E647-4F03-9C71-09BD496B44F7}" type="presParOf" srcId="{E8A15998-8FA8-4949-ADB1-E2E23C6BE2C3}" destId="{8ED56EE9-983E-4964-A22E-70BB2B8C1A4E}" srcOrd="2" destOrd="0" presId="urn:microsoft.com/office/officeart/2008/layout/LinedList"/>
    <dgm:cxn modelId="{7B62C7FE-54F6-443A-BA9E-B8CF24A78DA8}" type="presParOf" srcId="{0D3F6337-CB2C-4A1A-8223-6D05F5C95198}" destId="{B8B39E70-A99F-4F54-BD3D-3CFE789E5DBA}" srcOrd="5" destOrd="0" presId="urn:microsoft.com/office/officeart/2008/layout/LinedList"/>
    <dgm:cxn modelId="{C92A803E-8BE9-4C85-8461-16FFDDACF64E}" type="presParOf" srcId="{0D3F6337-CB2C-4A1A-8223-6D05F5C95198}" destId="{5378B792-6387-4FA9-A563-8451A43790C4}" srcOrd="6" destOrd="0" presId="urn:microsoft.com/office/officeart/2008/layout/LinedList"/>
    <dgm:cxn modelId="{116AFBCC-9D85-4A91-A491-114E2E1D1CF1}" type="presParOf" srcId="{35A8465E-6A53-4A10-8CEF-A79FA2984648}" destId="{8C1F2701-44F4-4EB0-AC64-D0E89680751D}" srcOrd="2" destOrd="0" presId="urn:microsoft.com/office/officeart/2008/layout/LinedList"/>
    <dgm:cxn modelId="{5B8CC857-2A14-41AC-8154-2438CEEB9751}" type="presParOf" srcId="{35A8465E-6A53-4A10-8CEF-A79FA2984648}" destId="{82AFBF23-A81E-4A5B-8925-338531926496}" srcOrd="3" destOrd="0" presId="urn:microsoft.com/office/officeart/2008/layout/LinedList"/>
    <dgm:cxn modelId="{BAAD9ACE-D7B1-42B9-9F2B-A97FD3E7C780}" type="presParOf" srcId="{82AFBF23-A81E-4A5B-8925-338531926496}" destId="{DFEB0ACA-5AAC-44D4-94EC-E1FE437471F3}" srcOrd="0" destOrd="0" presId="urn:microsoft.com/office/officeart/2008/layout/LinedList"/>
    <dgm:cxn modelId="{9D424D3C-5E4B-4004-B7B5-C9C7F43CD22B}" type="presParOf" srcId="{82AFBF23-A81E-4A5B-8925-338531926496}" destId="{7CFB3D84-D15D-4FAB-B6D7-572622564B82}" srcOrd="1" destOrd="0" presId="urn:microsoft.com/office/officeart/2008/layout/LinedList"/>
    <dgm:cxn modelId="{DA25C30E-8C9F-4156-B6B4-C9B1FB02B59B}" type="presParOf" srcId="{7CFB3D84-D15D-4FAB-B6D7-572622564B82}" destId="{269AA51F-63B2-43C5-9411-871555A5156E}" srcOrd="0" destOrd="0" presId="urn:microsoft.com/office/officeart/2008/layout/LinedList"/>
    <dgm:cxn modelId="{C12A19D7-0B61-48C2-AEF1-924C11445633}" type="presParOf" srcId="{7CFB3D84-D15D-4FAB-B6D7-572622564B82}" destId="{E685AA5A-9069-48E3-B6D7-F9E681D9DB80}" srcOrd="1" destOrd="0" presId="urn:microsoft.com/office/officeart/2008/layout/LinedList"/>
    <dgm:cxn modelId="{21BECD5B-DBA8-4C88-AD46-6CC91620BDA4}" type="presParOf" srcId="{E685AA5A-9069-48E3-B6D7-F9E681D9DB80}" destId="{FD32857C-AF14-4581-A28C-B32E406189C7}" srcOrd="0" destOrd="0" presId="urn:microsoft.com/office/officeart/2008/layout/LinedList"/>
    <dgm:cxn modelId="{A74D1344-5E83-4056-B683-2904A1232CBA}" type="presParOf" srcId="{E685AA5A-9069-48E3-B6D7-F9E681D9DB80}" destId="{989F1C0F-53F2-4299-ADCD-DAE96CC67AE5}" srcOrd="1" destOrd="0" presId="urn:microsoft.com/office/officeart/2008/layout/LinedList"/>
    <dgm:cxn modelId="{8DCE44BE-10C9-4BBF-82C3-B68BFE1629FE}" type="presParOf" srcId="{E685AA5A-9069-48E3-B6D7-F9E681D9DB80}" destId="{12855F61-C0C5-4F52-8BE6-B22B7BBDD535}" srcOrd="2" destOrd="0" presId="urn:microsoft.com/office/officeart/2008/layout/LinedList"/>
    <dgm:cxn modelId="{001733DF-92E4-468D-9D0C-50E82B2E8F3D}" type="presParOf" srcId="{7CFB3D84-D15D-4FAB-B6D7-572622564B82}" destId="{7E336D0E-1C59-4541-BC49-00B19DA8CD3F}" srcOrd="2" destOrd="0" presId="urn:microsoft.com/office/officeart/2008/layout/LinedList"/>
    <dgm:cxn modelId="{7B9A39DC-9E78-44AF-9C2F-630C2DE30336}" type="presParOf" srcId="{7CFB3D84-D15D-4FAB-B6D7-572622564B82}" destId="{D9AE94F9-9D80-44A8-93F3-94D5FBF5C527}" srcOrd="3" destOrd="0" presId="urn:microsoft.com/office/officeart/2008/layout/LinedList"/>
    <dgm:cxn modelId="{96D49605-B547-46D0-BA7D-45E224CC2603}" type="presParOf" srcId="{7CFB3D84-D15D-4FAB-B6D7-572622564B82}" destId="{5F01BC58-CB74-480F-ADA9-F5F681C2505A}" srcOrd="4" destOrd="0" presId="urn:microsoft.com/office/officeart/2008/layout/LinedList"/>
    <dgm:cxn modelId="{DA997DD6-EA81-4200-9972-D1ECD49E1002}" type="presParOf" srcId="{5F01BC58-CB74-480F-ADA9-F5F681C2505A}" destId="{5E017C80-6BCB-4FDB-A16E-37050B87690E}" srcOrd="0" destOrd="0" presId="urn:microsoft.com/office/officeart/2008/layout/LinedList"/>
    <dgm:cxn modelId="{6277CB29-6214-41F8-B7E0-0F942CEBB702}" type="presParOf" srcId="{5F01BC58-CB74-480F-ADA9-F5F681C2505A}" destId="{1629AB52-E7CC-4068-A2DC-F4FF9965688D}" srcOrd="1" destOrd="0" presId="urn:microsoft.com/office/officeart/2008/layout/LinedList"/>
    <dgm:cxn modelId="{3EDB11A6-B4B0-4022-A657-296C839E2D44}" type="presParOf" srcId="{5F01BC58-CB74-480F-ADA9-F5F681C2505A}" destId="{70158998-27B1-460F-8242-4FF35DB2BB32}" srcOrd="2" destOrd="0" presId="urn:microsoft.com/office/officeart/2008/layout/LinedList"/>
    <dgm:cxn modelId="{1DD9182D-5DD9-4FAC-A38B-7E41381AB5DE}" type="presParOf" srcId="{7CFB3D84-D15D-4FAB-B6D7-572622564B82}" destId="{808A11B9-93F9-47B8-A567-355E3CE6DC50}" srcOrd="5" destOrd="0" presId="urn:microsoft.com/office/officeart/2008/layout/LinedList"/>
    <dgm:cxn modelId="{326BAE7C-A76B-4499-A2D9-21689E9AB0B8}" type="presParOf" srcId="{7CFB3D84-D15D-4FAB-B6D7-572622564B82}" destId="{81C3FE1F-5FA7-4F66-A313-E82379E6FC48}" srcOrd="6" destOrd="0" presId="urn:microsoft.com/office/officeart/2008/layout/LinedList"/>
    <dgm:cxn modelId="{A3F5F4A6-D892-4B6B-89F6-9303E18838CE}" type="presParOf" srcId="{35A8465E-6A53-4A10-8CEF-A79FA2984648}" destId="{C5DF32F6-9A3B-4275-9875-369E0DB68E01}" srcOrd="4" destOrd="0" presId="urn:microsoft.com/office/officeart/2008/layout/LinedList"/>
    <dgm:cxn modelId="{75ADEBCA-6D25-4E60-BE85-EDF60F639C5C}" type="presParOf" srcId="{35A8465E-6A53-4A10-8CEF-A79FA2984648}" destId="{753300DA-9373-4977-B64D-350F4235B458}" srcOrd="5" destOrd="0" presId="urn:microsoft.com/office/officeart/2008/layout/LinedList"/>
    <dgm:cxn modelId="{9B649625-9827-41BC-B682-BE093F5B6C14}" type="presParOf" srcId="{753300DA-9373-4977-B64D-350F4235B458}" destId="{3E76BCB6-EF37-4E01-8FBF-BD3C58FF5A42}" srcOrd="0" destOrd="0" presId="urn:microsoft.com/office/officeart/2008/layout/LinedList"/>
    <dgm:cxn modelId="{079EBDE6-AF2A-4679-A8DD-DA4DBB93C750}" type="presParOf" srcId="{753300DA-9373-4977-B64D-350F4235B458}" destId="{0FA60D16-4022-44CF-8DDF-C8E7313804C3}" srcOrd="1" destOrd="0" presId="urn:microsoft.com/office/officeart/2008/layout/LinedList"/>
    <dgm:cxn modelId="{FCC66816-EE27-4D22-B0C5-84AB3BEEE325}" type="presParOf" srcId="{0FA60D16-4022-44CF-8DDF-C8E7313804C3}" destId="{DFC38E6D-513F-41C1-BDF0-7DFA9CF99378}" srcOrd="0" destOrd="0" presId="urn:microsoft.com/office/officeart/2008/layout/LinedList"/>
    <dgm:cxn modelId="{6414A72B-FB76-423C-8CE8-56C63900BD5A}" type="presParOf" srcId="{0FA60D16-4022-44CF-8DDF-C8E7313804C3}" destId="{BDD28C78-EBB8-4FD0-BE7F-B01020BD9884}" srcOrd="1" destOrd="0" presId="urn:microsoft.com/office/officeart/2008/layout/LinedList"/>
    <dgm:cxn modelId="{F19DA546-D7B5-4B3F-9A36-49C229E598E4}" type="presParOf" srcId="{BDD28C78-EBB8-4FD0-BE7F-B01020BD9884}" destId="{94F94730-01F7-4C38-9EEF-78D220EB383D}" srcOrd="0" destOrd="0" presId="urn:microsoft.com/office/officeart/2008/layout/LinedList"/>
    <dgm:cxn modelId="{FE1452BE-2E70-4394-85AA-DCAD3610C375}" type="presParOf" srcId="{BDD28C78-EBB8-4FD0-BE7F-B01020BD9884}" destId="{15F510AC-C977-464E-8C86-8469B290027A}" srcOrd="1" destOrd="0" presId="urn:microsoft.com/office/officeart/2008/layout/LinedList"/>
    <dgm:cxn modelId="{99672245-5ADD-4C8C-9756-37AAE67FB716}" type="presParOf" srcId="{BDD28C78-EBB8-4FD0-BE7F-B01020BD9884}" destId="{1AE03340-68F3-46AE-ABA1-56897540DCB6}" srcOrd="2" destOrd="0" presId="urn:microsoft.com/office/officeart/2008/layout/LinedList"/>
    <dgm:cxn modelId="{CB670BC2-BC2A-4168-BE77-297C63AF392B}" type="presParOf" srcId="{0FA60D16-4022-44CF-8DDF-C8E7313804C3}" destId="{E4E4FD6F-87E3-4A47-A345-5137DF7F7D10}" srcOrd="2" destOrd="0" presId="urn:microsoft.com/office/officeart/2008/layout/LinedList"/>
    <dgm:cxn modelId="{FA03E9C0-4259-4D53-933D-F37EE4A87902}" type="presParOf" srcId="{0FA60D16-4022-44CF-8DDF-C8E7313804C3}" destId="{3F6BC00B-1AFA-4666-95A1-A26B508021F6}" srcOrd="3" destOrd="0" presId="urn:microsoft.com/office/officeart/2008/layout/LinedList"/>
    <dgm:cxn modelId="{13964FBC-5E1B-4BC0-A206-0298B5C01FFB}" type="presParOf" srcId="{0FA60D16-4022-44CF-8DDF-C8E7313804C3}" destId="{B7D92690-272F-4044-B675-E6979BE5BC79}" srcOrd="4" destOrd="0" presId="urn:microsoft.com/office/officeart/2008/layout/LinedList"/>
    <dgm:cxn modelId="{947140CA-E999-4860-AF0B-58F0F63AFF84}" type="presParOf" srcId="{B7D92690-272F-4044-B675-E6979BE5BC79}" destId="{F3920117-0F1E-485D-B4A8-443C8BAA0D10}" srcOrd="0" destOrd="0" presId="urn:microsoft.com/office/officeart/2008/layout/LinedList"/>
    <dgm:cxn modelId="{98C84185-1BA3-4C50-BEA0-EC388B2ED700}" type="presParOf" srcId="{B7D92690-272F-4044-B675-E6979BE5BC79}" destId="{946E298D-4F26-4C1A-AAC7-48698011E4B9}" srcOrd="1" destOrd="0" presId="urn:microsoft.com/office/officeart/2008/layout/LinedList"/>
    <dgm:cxn modelId="{348C619C-80EC-4697-9068-542BC08F5735}" type="presParOf" srcId="{B7D92690-272F-4044-B675-E6979BE5BC79}" destId="{D0CAEF64-3D6A-48EE-8534-CC3379263B6B}" srcOrd="2" destOrd="0" presId="urn:microsoft.com/office/officeart/2008/layout/LinedList"/>
    <dgm:cxn modelId="{A231B5A7-2C53-4DA5-97D1-52AFFEE57D98}" type="presParOf" srcId="{0FA60D16-4022-44CF-8DDF-C8E7313804C3}" destId="{9808EE50-DFB1-4FA1-B0F6-5C52924B1326}" srcOrd="5" destOrd="0" presId="urn:microsoft.com/office/officeart/2008/layout/LinedList"/>
    <dgm:cxn modelId="{55001E12-94EC-475E-859A-5E5B0C54435F}" type="presParOf" srcId="{0FA60D16-4022-44CF-8DDF-C8E7313804C3}" destId="{D9E89792-A9D2-46AD-AD6C-23F0A7016B26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BE26A1-8E88-417E-8E0F-3A5037229F4C}" type="doc">
      <dgm:prSet loTypeId="urn:microsoft.com/office/officeart/2008/layout/SquareAccentList" loCatId="list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0CC7E167-74AF-4379-A54F-0C7F61E86F95}">
      <dgm:prSet phldrT="[Texto]"/>
      <dgm:spPr/>
      <dgm:t>
        <a:bodyPr/>
        <a:lstStyle/>
        <a:p>
          <a:r>
            <a:rPr lang="en-GB" dirty="0"/>
            <a:t>General Code</a:t>
          </a:r>
        </a:p>
      </dgm:t>
    </dgm:pt>
    <dgm:pt modelId="{F96CB958-00AC-4768-B7B8-29243923F1D6}" type="parTrans" cxnId="{D4A1F001-53E8-4552-9EBC-445A9B3492B8}">
      <dgm:prSet/>
      <dgm:spPr/>
      <dgm:t>
        <a:bodyPr/>
        <a:lstStyle/>
        <a:p>
          <a:endParaRPr lang="en-GB"/>
        </a:p>
      </dgm:t>
    </dgm:pt>
    <dgm:pt modelId="{556F9D2B-A4FF-457D-A3AB-7F24ACAC37FD}" type="sibTrans" cxnId="{D4A1F001-53E8-4552-9EBC-445A9B3492B8}">
      <dgm:prSet/>
      <dgm:spPr/>
      <dgm:t>
        <a:bodyPr/>
        <a:lstStyle/>
        <a:p>
          <a:endParaRPr lang="en-GB"/>
        </a:p>
      </dgm:t>
    </dgm:pt>
    <dgm:pt modelId="{6BAFC6DE-049E-486C-B18E-0F0414D759B9}">
      <dgm:prSet phldrT="[Texto]" custT="1"/>
      <dgm:spPr/>
      <dgm:t>
        <a:bodyPr/>
        <a:lstStyle/>
        <a:p>
          <a:r>
            <a:rPr lang="en-GB" sz="1050" dirty="0"/>
            <a:t>Open Source</a:t>
          </a:r>
        </a:p>
      </dgm:t>
    </dgm:pt>
    <dgm:pt modelId="{173D50FC-FBA5-4F08-AAD9-78E53ED0B351}" type="parTrans" cxnId="{19A0A379-F6BD-41E3-8BDA-65CF47BA02EC}">
      <dgm:prSet/>
      <dgm:spPr/>
      <dgm:t>
        <a:bodyPr/>
        <a:lstStyle/>
        <a:p>
          <a:endParaRPr lang="en-GB"/>
        </a:p>
      </dgm:t>
    </dgm:pt>
    <dgm:pt modelId="{D0AE65C9-A2B4-4AA9-A203-71D1E9B3CB45}" type="sibTrans" cxnId="{19A0A379-F6BD-41E3-8BDA-65CF47BA02EC}">
      <dgm:prSet/>
      <dgm:spPr/>
      <dgm:t>
        <a:bodyPr/>
        <a:lstStyle/>
        <a:p>
          <a:endParaRPr lang="en-GB"/>
        </a:p>
      </dgm:t>
    </dgm:pt>
    <dgm:pt modelId="{ABD49832-FB5E-4F16-B4D0-C1F7521CA464}">
      <dgm:prSet phldrT="[Texto]" custT="1"/>
      <dgm:spPr/>
      <dgm:t>
        <a:bodyPr/>
        <a:lstStyle/>
        <a:p>
          <a:r>
            <a:rPr lang="en-GB" sz="1050" dirty="0"/>
            <a:t>English</a:t>
          </a:r>
        </a:p>
      </dgm:t>
    </dgm:pt>
    <dgm:pt modelId="{743A35D5-CA5C-4A6E-9D33-75877FA2374F}" type="parTrans" cxnId="{3E2E8ED8-E3AF-4E13-9480-6D82C57929F4}">
      <dgm:prSet/>
      <dgm:spPr/>
      <dgm:t>
        <a:bodyPr/>
        <a:lstStyle/>
        <a:p>
          <a:endParaRPr lang="en-GB"/>
        </a:p>
      </dgm:t>
    </dgm:pt>
    <dgm:pt modelId="{1C17BAEB-557A-45D7-A6DF-DC89BDEEF589}" type="sibTrans" cxnId="{3E2E8ED8-E3AF-4E13-9480-6D82C57929F4}">
      <dgm:prSet/>
      <dgm:spPr/>
      <dgm:t>
        <a:bodyPr/>
        <a:lstStyle/>
        <a:p>
          <a:endParaRPr lang="en-GB"/>
        </a:p>
      </dgm:t>
    </dgm:pt>
    <dgm:pt modelId="{E816BBB7-AF1A-4D58-BD87-05E1D5472F53}">
      <dgm:prSet phldrT="[Texto]"/>
      <dgm:spPr/>
      <dgm:t>
        <a:bodyPr/>
        <a:lstStyle/>
        <a:p>
          <a:r>
            <a:rPr lang="en-GB" dirty="0"/>
            <a:t>G.U.I.</a:t>
          </a:r>
        </a:p>
      </dgm:t>
    </dgm:pt>
    <dgm:pt modelId="{1B5F24E5-36A7-4FD0-AD5D-DCDA2740A77A}" type="parTrans" cxnId="{BB54D843-676B-44FC-966A-D99691BED1FC}">
      <dgm:prSet/>
      <dgm:spPr/>
      <dgm:t>
        <a:bodyPr/>
        <a:lstStyle/>
        <a:p>
          <a:endParaRPr lang="en-GB"/>
        </a:p>
      </dgm:t>
    </dgm:pt>
    <dgm:pt modelId="{96F2839F-4F39-4CE6-BF9F-5131B14FC875}" type="sibTrans" cxnId="{BB54D843-676B-44FC-966A-D99691BED1FC}">
      <dgm:prSet/>
      <dgm:spPr/>
      <dgm:t>
        <a:bodyPr/>
        <a:lstStyle/>
        <a:p>
          <a:endParaRPr lang="en-GB"/>
        </a:p>
      </dgm:t>
    </dgm:pt>
    <dgm:pt modelId="{BEFD77A9-1FCB-48EF-8F5A-D79BBA695A16}">
      <dgm:prSet phldrT="[Texto]" custT="1"/>
      <dgm:spPr/>
      <dgm:t>
        <a:bodyPr/>
        <a:lstStyle/>
        <a:p>
          <a:r>
            <a:rPr lang="en-GB" sz="1050" dirty="0"/>
            <a:t>Provide Insight on algorithm</a:t>
          </a:r>
        </a:p>
      </dgm:t>
    </dgm:pt>
    <dgm:pt modelId="{0CEE8628-7C1C-41AF-8BAC-963CDBCE5DA5}" type="parTrans" cxnId="{30F4E81D-5B1B-4913-852F-242EF35E1290}">
      <dgm:prSet/>
      <dgm:spPr/>
      <dgm:t>
        <a:bodyPr/>
        <a:lstStyle/>
        <a:p>
          <a:endParaRPr lang="en-GB"/>
        </a:p>
      </dgm:t>
    </dgm:pt>
    <dgm:pt modelId="{298F5B59-25FD-49A1-A959-A045742004C1}" type="sibTrans" cxnId="{30F4E81D-5B1B-4913-852F-242EF35E1290}">
      <dgm:prSet/>
      <dgm:spPr/>
      <dgm:t>
        <a:bodyPr/>
        <a:lstStyle/>
        <a:p>
          <a:endParaRPr lang="en-GB"/>
        </a:p>
      </dgm:t>
    </dgm:pt>
    <dgm:pt modelId="{FE7FD87A-1BDA-439C-9F8A-03956F96DA38}">
      <dgm:prSet phldrT="[Texto]" custT="1"/>
      <dgm:spPr/>
      <dgm:t>
        <a:bodyPr/>
        <a:lstStyle/>
        <a:p>
          <a:r>
            <a:rPr lang="en-GB" sz="1050" dirty="0"/>
            <a:t>Modular on Input</a:t>
          </a:r>
        </a:p>
      </dgm:t>
    </dgm:pt>
    <dgm:pt modelId="{D22A0E17-5837-4BD3-AA73-813660F7A1CE}" type="parTrans" cxnId="{A09F3CB2-91CF-49CC-BFD3-20B8FAF0D7CA}">
      <dgm:prSet/>
      <dgm:spPr/>
      <dgm:t>
        <a:bodyPr/>
        <a:lstStyle/>
        <a:p>
          <a:endParaRPr lang="en-GB"/>
        </a:p>
      </dgm:t>
    </dgm:pt>
    <dgm:pt modelId="{B05824C2-C024-44CC-AF4F-D7267B751809}" type="sibTrans" cxnId="{A09F3CB2-91CF-49CC-BFD3-20B8FAF0D7CA}">
      <dgm:prSet/>
      <dgm:spPr/>
      <dgm:t>
        <a:bodyPr/>
        <a:lstStyle/>
        <a:p>
          <a:endParaRPr lang="en-GB"/>
        </a:p>
      </dgm:t>
    </dgm:pt>
    <dgm:pt modelId="{C75D37DA-C506-416D-99CB-31BBC153BEBF}">
      <dgm:prSet phldrT="[Texto]" custT="1"/>
      <dgm:spPr/>
      <dgm:t>
        <a:bodyPr/>
        <a:lstStyle/>
        <a:p>
          <a:r>
            <a:rPr lang="en-GB" sz="1050" dirty="0"/>
            <a:t>PC-Human Interaction theory</a:t>
          </a:r>
        </a:p>
      </dgm:t>
    </dgm:pt>
    <dgm:pt modelId="{0DCC6E15-C3D8-4B3F-9E47-7C83B955E784}" type="parTrans" cxnId="{A199B079-FDA8-42F8-9A0E-A14060537555}">
      <dgm:prSet/>
      <dgm:spPr/>
      <dgm:t>
        <a:bodyPr/>
        <a:lstStyle/>
        <a:p>
          <a:endParaRPr lang="en-GB"/>
        </a:p>
      </dgm:t>
    </dgm:pt>
    <dgm:pt modelId="{2868D2EE-4F75-49D6-83EA-429368E65C55}" type="sibTrans" cxnId="{A199B079-FDA8-42F8-9A0E-A14060537555}">
      <dgm:prSet/>
      <dgm:spPr/>
      <dgm:t>
        <a:bodyPr/>
        <a:lstStyle/>
        <a:p>
          <a:endParaRPr lang="en-GB"/>
        </a:p>
      </dgm:t>
    </dgm:pt>
    <dgm:pt modelId="{D9A33019-E501-422B-9E1C-DECA1F8A7225}">
      <dgm:prSet phldrT="[Texto]" custT="1"/>
      <dgm:spPr/>
      <dgm:t>
        <a:bodyPr/>
        <a:lstStyle/>
        <a:p>
          <a:r>
            <a:rPr lang="en-GB" sz="1050" dirty="0"/>
            <a:t>Efficiency</a:t>
          </a:r>
        </a:p>
      </dgm:t>
    </dgm:pt>
    <dgm:pt modelId="{4A4C1240-2C48-4BF6-B31E-2C2370A53701}" type="parTrans" cxnId="{394A9684-1C52-4A71-95E0-A9165D70F648}">
      <dgm:prSet/>
      <dgm:spPr/>
      <dgm:t>
        <a:bodyPr/>
        <a:lstStyle/>
        <a:p>
          <a:endParaRPr lang="en-GB"/>
        </a:p>
      </dgm:t>
    </dgm:pt>
    <dgm:pt modelId="{F0CCB2D0-5B94-4F59-92A9-EA940403D3D4}" type="sibTrans" cxnId="{394A9684-1C52-4A71-95E0-A9165D70F648}">
      <dgm:prSet/>
      <dgm:spPr/>
      <dgm:t>
        <a:bodyPr/>
        <a:lstStyle/>
        <a:p>
          <a:endParaRPr lang="en-GB"/>
        </a:p>
      </dgm:t>
    </dgm:pt>
    <dgm:pt modelId="{CE000D91-91B3-489F-B057-912D39F946C2}">
      <dgm:prSet phldrT="[Texto]" custT="1"/>
      <dgm:spPr/>
      <dgm:t>
        <a:bodyPr/>
        <a:lstStyle/>
        <a:p>
          <a:r>
            <a:rPr lang="en-GB" sz="1050" dirty="0"/>
            <a:t>Self-Contained</a:t>
          </a:r>
        </a:p>
      </dgm:t>
    </dgm:pt>
    <dgm:pt modelId="{5CCCC0C1-1E12-4281-B768-3219A9C561CD}" type="parTrans" cxnId="{3E3AFAE4-C6CF-42A4-8B1C-02FEC1298969}">
      <dgm:prSet/>
      <dgm:spPr/>
      <dgm:t>
        <a:bodyPr/>
        <a:lstStyle/>
        <a:p>
          <a:endParaRPr lang="en-GB"/>
        </a:p>
      </dgm:t>
    </dgm:pt>
    <dgm:pt modelId="{AC595FCD-D031-475F-AA9F-4950C7F22BE1}" type="sibTrans" cxnId="{3E3AFAE4-C6CF-42A4-8B1C-02FEC1298969}">
      <dgm:prSet/>
      <dgm:spPr/>
      <dgm:t>
        <a:bodyPr/>
        <a:lstStyle/>
        <a:p>
          <a:endParaRPr lang="en-GB"/>
        </a:p>
      </dgm:t>
    </dgm:pt>
    <dgm:pt modelId="{9AC22BEA-2F67-4CDB-B49B-E80F6FC1237A}">
      <dgm:prSet phldrT="[Texto]" custT="1"/>
      <dgm:spPr/>
      <dgm:t>
        <a:bodyPr/>
        <a:lstStyle/>
        <a:p>
          <a:r>
            <a:rPr lang="en-GB" sz="1050" dirty="0"/>
            <a:t>Easy to use</a:t>
          </a:r>
        </a:p>
      </dgm:t>
    </dgm:pt>
    <dgm:pt modelId="{BC4758EB-72D8-4970-A8A6-C6DAEEAA9F3F}" type="parTrans" cxnId="{01A53454-F5E1-400E-8CBF-85747CA61090}">
      <dgm:prSet/>
      <dgm:spPr/>
      <dgm:t>
        <a:bodyPr/>
        <a:lstStyle/>
        <a:p>
          <a:endParaRPr lang="en-GB"/>
        </a:p>
      </dgm:t>
    </dgm:pt>
    <dgm:pt modelId="{8A7CF04B-19EF-4640-9E71-92DF6E0C1B93}" type="sibTrans" cxnId="{01A53454-F5E1-400E-8CBF-85747CA61090}">
      <dgm:prSet/>
      <dgm:spPr/>
      <dgm:t>
        <a:bodyPr/>
        <a:lstStyle/>
        <a:p>
          <a:endParaRPr lang="en-GB"/>
        </a:p>
      </dgm:t>
    </dgm:pt>
    <dgm:pt modelId="{54DBED5D-BF39-4126-9ECB-EAC629C27334}">
      <dgm:prSet phldrT="[Texto]" custT="1"/>
      <dgm:spPr/>
      <dgm:t>
        <a:bodyPr/>
        <a:lstStyle/>
        <a:p>
          <a:r>
            <a:rPr lang="en-GB" sz="1050" dirty="0"/>
            <a:t>Interact and observe changes Dynamically</a:t>
          </a:r>
        </a:p>
      </dgm:t>
    </dgm:pt>
    <dgm:pt modelId="{6EDCB75C-5DA7-4677-A236-416BA0FDDB00}" type="parTrans" cxnId="{2CD0998E-B2A7-451D-8706-F2B0B644F982}">
      <dgm:prSet/>
      <dgm:spPr/>
      <dgm:t>
        <a:bodyPr/>
        <a:lstStyle/>
        <a:p>
          <a:endParaRPr lang="en-GB"/>
        </a:p>
      </dgm:t>
    </dgm:pt>
    <dgm:pt modelId="{D13EF9C7-8602-44EA-ACA7-C0C25A0A95F4}" type="sibTrans" cxnId="{2CD0998E-B2A7-451D-8706-F2B0B644F982}">
      <dgm:prSet/>
      <dgm:spPr/>
      <dgm:t>
        <a:bodyPr/>
        <a:lstStyle/>
        <a:p>
          <a:endParaRPr lang="en-GB"/>
        </a:p>
      </dgm:t>
    </dgm:pt>
    <dgm:pt modelId="{5EF05520-EBE2-4749-9EB2-370C6784D86C}">
      <dgm:prSet phldrT="[Texto]" custT="1"/>
      <dgm:spPr/>
      <dgm:t>
        <a:bodyPr/>
        <a:lstStyle/>
        <a:p>
          <a:r>
            <a:rPr lang="en-GB" sz="1050" dirty="0"/>
            <a:t>Easy to Read</a:t>
          </a:r>
        </a:p>
      </dgm:t>
    </dgm:pt>
    <dgm:pt modelId="{F2A2D9D4-13F5-47E6-8DD4-BD84825DBA22}" type="parTrans" cxnId="{FAD983E0-F64F-47BE-ACE7-62E22A24C771}">
      <dgm:prSet/>
      <dgm:spPr/>
      <dgm:t>
        <a:bodyPr/>
        <a:lstStyle/>
        <a:p>
          <a:endParaRPr lang="en-GB"/>
        </a:p>
      </dgm:t>
    </dgm:pt>
    <dgm:pt modelId="{6AEB0386-A870-4A9C-A821-A8DE0CA97B39}" type="sibTrans" cxnId="{FAD983E0-F64F-47BE-ACE7-62E22A24C771}">
      <dgm:prSet/>
      <dgm:spPr/>
      <dgm:t>
        <a:bodyPr/>
        <a:lstStyle/>
        <a:p>
          <a:endParaRPr lang="en-GB"/>
        </a:p>
      </dgm:t>
    </dgm:pt>
    <dgm:pt modelId="{FE10DE42-1A61-41BE-8FDD-163661BA89A8}">
      <dgm:prSet phldrT="[Texto]" custT="1"/>
      <dgm:spPr/>
      <dgm:t>
        <a:bodyPr/>
        <a:lstStyle/>
        <a:p>
          <a:r>
            <a:rPr lang="en-GB" sz="1050" dirty="0"/>
            <a:t>Functional</a:t>
          </a:r>
        </a:p>
      </dgm:t>
    </dgm:pt>
    <dgm:pt modelId="{F1848430-A10C-4DD2-B18C-0537FE37F78D}" type="parTrans" cxnId="{97D5093D-8642-4416-9CFF-DC0D069B9BAD}">
      <dgm:prSet/>
      <dgm:spPr/>
      <dgm:t>
        <a:bodyPr/>
        <a:lstStyle/>
        <a:p>
          <a:endParaRPr lang="en-GB"/>
        </a:p>
      </dgm:t>
    </dgm:pt>
    <dgm:pt modelId="{D6BF7FE8-2097-43BF-8E4D-B93BA4B97206}" type="sibTrans" cxnId="{97D5093D-8642-4416-9CFF-DC0D069B9BAD}">
      <dgm:prSet/>
      <dgm:spPr/>
      <dgm:t>
        <a:bodyPr/>
        <a:lstStyle/>
        <a:p>
          <a:endParaRPr lang="en-GB"/>
        </a:p>
      </dgm:t>
    </dgm:pt>
    <dgm:pt modelId="{8DC7A126-5F9F-449A-92E8-A37BD32CE418}" type="pres">
      <dgm:prSet presAssocID="{5ABE26A1-8E88-417E-8E0F-3A5037229F4C}" presName="layout" presStyleCnt="0">
        <dgm:presLayoutVars>
          <dgm:chMax/>
          <dgm:chPref/>
          <dgm:dir/>
          <dgm:resizeHandles/>
        </dgm:presLayoutVars>
      </dgm:prSet>
      <dgm:spPr/>
    </dgm:pt>
    <dgm:pt modelId="{20658453-D783-41C5-97FF-B17AEBB0593E}" type="pres">
      <dgm:prSet presAssocID="{0CC7E167-74AF-4379-A54F-0C7F61E86F95}" presName="root" presStyleCnt="0">
        <dgm:presLayoutVars>
          <dgm:chMax/>
          <dgm:chPref/>
        </dgm:presLayoutVars>
      </dgm:prSet>
      <dgm:spPr/>
    </dgm:pt>
    <dgm:pt modelId="{01FD6716-B9E6-4E78-8FC3-15831B1BEA5A}" type="pres">
      <dgm:prSet presAssocID="{0CC7E167-74AF-4379-A54F-0C7F61E86F95}" presName="rootComposite" presStyleCnt="0">
        <dgm:presLayoutVars/>
      </dgm:prSet>
      <dgm:spPr/>
    </dgm:pt>
    <dgm:pt modelId="{55F32E41-0327-4C6F-935B-E60575601D4B}" type="pres">
      <dgm:prSet presAssocID="{0CC7E167-74AF-4379-A54F-0C7F61E86F95}" presName="ParentAccent" presStyleLbl="alignNode1" presStyleIdx="0" presStyleCnt="2" custScaleY="63007" custLinFactNeighborX="-32753" custLinFactNeighborY="25658"/>
      <dgm:spPr/>
    </dgm:pt>
    <dgm:pt modelId="{36B6B50C-1057-419D-8336-0686E298B6DD}" type="pres">
      <dgm:prSet presAssocID="{0CC7E167-74AF-4379-A54F-0C7F61E86F95}" presName="ParentSmallAccent" presStyleLbl="fgAcc1" presStyleIdx="0" presStyleCnt="2" custLinFactX="-200000" custLinFactNeighborX="-244870" custLinFactNeighborY="10677"/>
      <dgm:spPr/>
    </dgm:pt>
    <dgm:pt modelId="{356CC57A-3B75-4D32-A2B5-833EAD80894B}" type="pres">
      <dgm:prSet presAssocID="{0CC7E167-74AF-4379-A54F-0C7F61E86F95}" presName="Parent" presStyleLbl="revTx" presStyleIdx="0" presStyleCnt="13" custLinFactNeighborX="-32967" custLinFactNeighborY="3711">
        <dgm:presLayoutVars>
          <dgm:chMax/>
          <dgm:chPref val="4"/>
          <dgm:bulletEnabled val="1"/>
        </dgm:presLayoutVars>
      </dgm:prSet>
      <dgm:spPr/>
    </dgm:pt>
    <dgm:pt modelId="{1A2D6518-E59C-4662-A3A4-C134541AA78B}" type="pres">
      <dgm:prSet presAssocID="{0CC7E167-74AF-4379-A54F-0C7F61E86F95}" presName="childShape" presStyleCnt="0">
        <dgm:presLayoutVars>
          <dgm:chMax val="0"/>
          <dgm:chPref val="0"/>
        </dgm:presLayoutVars>
      </dgm:prSet>
      <dgm:spPr/>
    </dgm:pt>
    <dgm:pt modelId="{1CB0B235-7952-44E9-AD53-FC0F5194343E}" type="pres">
      <dgm:prSet presAssocID="{6BAFC6DE-049E-486C-B18E-0F0414D759B9}" presName="childComposite" presStyleCnt="0">
        <dgm:presLayoutVars>
          <dgm:chMax val="0"/>
          <dgm:chPref val="0"/>
        </dgm:presLayoutVars>
      </dgm:prSet>
      <dgm:spPr/>
    </dgm:pt>
    <dgm:pt modelId="{C0606793-5FEA-4038-8CD4-0B30893D2552}" type="pres">
      <dgm:prSet presAssocID="{6BAFC6DE-049E-486C-B18E-0F0414D759B9}" presName="ChildAccent" presStyleLbl="solidFgAcc1" presStyleIdx="0" presStyleCnt="11" custLinFactX="-200000" custLinFactNeighborX="-248763" custLinFactNeighborY="10677"/>
      <dgm:spPr/>
    </dgm:pt>
    <dgm:pt modelId="{7B046E4B-0CF3-480B-82EB-44A408255269}" type="pres">
      <dgm:prSet presAssocID="{6BAFC6DE-049E-486C-B18E-0F0414D759B9}" presName="Child" presStyleLbl="revTx" presStyleIdx="1" presStyleCnt="13" custLinFactNeighborX="-35449" custLinFactNeighborY="4580">
        <dgm:presLayoutVars>
          <dgm:chMax val="0"/>
          <dgm:chPref val="0"/>
          <dgm:bulletEnabled val="1"/>
        </dgm:presLayoutVars>
      </dgm:prSet>
      <dgm:spPr/>
    </dgm:pt>
    <dgm:pt modelId="{3329CB4C-26F0-4A1F-9850-084BF09A719D}" type="pres">
      <dgm:prSet presAssocID="{ABD49832-FB5E-4F16-B4D0-C1F7521CA464}" presName="childComposite" presStyleCnt="0">
        <dgm:presLayoutVars>
          <dgm:chMax val="0"/>
          <dgm:chPref val="0"/>
        </dgm:presLayoutVars>
      </dgm:prSet>
      <dgm:spPr/>
    </dgm:pt>
    <dgm:pt modelId="{7BC53373-764C-4227-B869-4E9FD5AAD5DE}" type="pres">
      <dgm:prSet presAssocID="{ABD49832-FB5E-4F16-B4D0-C1F7521CA464}" presName="ChildAccent" presStyleLbl="solidFgAcc1" presStyleIdx="1" presStyleCnt="11" custLinFactX="-200000" custLinFactNeighborX="-248763" custLinFactNeighborY="10677"/>
      <dgm:spPr/>
    </dgm:pt>
    <dgm:pt modelId="{60337250-6A74-483B-BA26-47AFD2AECA43}" type="pres">
      <dgm:prSet presAssocID="{ABD49832-FB5E-4F16-B4D0-C1F7521CA464}" presName="Child" presStyleLbl="revTx" presStyleIdx="2" presStyleCnt="13" custLinFactNeighborX="-35449" custLinFactNeighborY="4580">
        <dgm:presLayoutVars>
          <dgm:chMax val="0"/>
          <dgm:chPref val="0"/>
          <dgm:bulletEnabled val="1"/>
        </dgm:presLayoutVars>
      </dgm:prSet>
      <dgm:spPr/>
    </dgm:pt>
    <dgm:pt modelId="{C7A6A172-0EFA-4F5F-938D-E8D336F0EC86}" type="pres">
      <dgm:prSet presAssocID="{5EF05520-EBE2-4749-9EB2-370C6784D86C}" presName="childComposite" presStyleCnt="0">
        <dgm:presLayoutVars>
          <dgm:chMax val="0"/>
          <dgm:chPref val="0"/>
        </dgm:presLayoutVars>
      </dgm:prSet>
      <dgm:spPr/>
    </dgm:pt>
    <dgm:pt modelId="{E15BAEAB-A416-494C-B487-4D00B89D58DD}" type="pres">
      <dgm:prSet presAssocID="{5EF05520-EBE2-4749-9EB2-370C6784D86C}" presName="ChildAccent" presStyleLbl="solidFgAcc1" presStyleIdx="2" presStyleCnt="11" custLinFactX="-200000" custLinFactNeighborX="-248763" custLinFactNeighborY="10677"/>
      <dgm:spPr/>
    </dgm:pt>
    <dgm:pt modelId="{27C67CA6-0862-4256-9912-983E7E6C74B4}" type="pres">
      <dgm:prSet presAssocID="{5EF05520-EBE2-4749-9EB2-370C6784D86C}" presName="Child" presStyleLbl="revTx" presStyleIdx="3" presStyleCnt="13" custLinFactNeighborX="-35449" custLinFactNeighborY="4580">
        <dgm:presLayoutVars>
          <dgm:chMax val="0"/>
          <dgm:chPref val="0"/>
          <dgm:bulletEnabled val="1"/>
        </dgm:presLayoutVars>
      </dgm:prSet>
      <dgm:spPr/>
    </dgm:pt>
    <dgm:pt modelId="{2559501D-9C17-4DBD-9C0D-404D891C366F}" type="pres">
      <dgm:prSet presAssocID="{CE000D91-91B3-489F-B057-912D39F946C2}" presName="childComposite" presStyleCnt="0">
        <dgm:presLayoutVars>
          <dgm:chMax val="0"/>
          <dgm:chPref val="0"/>
        </dgm:presLayoutVars>
      </dgm:prSet>
      <dgm:spPr/>
    </dgm:pt>
    <dgm:pt modelId="{47566DA0-A4ED-47C2-B310-BDA1BB2E7F8C}" type="pres">
      <dgm:prSet presAssocID="{CE000D91-91B3-489F-B057-912D39F946C2}" presName="ChildAccent" presStyleLbl="solidFgAcc1" presStyleIdx="3" presStyleCnt="11" custLinFactX="-200000" custLinFactNeighborX="-248763" custLinFactNeighborY="10677"/>
      <dgm:spPr/>
    </dgm:pt>
    <dgm:pt modelId="{201652E0-3CF3-4CA7-8103-838248D3B4B1}" type="pres">
      <dgm:prSet presAssocID="{CE000D91-91B3-489F-B057-912D39F946C2}" presName="Child" presStyleLbl="revTx" presStyleIdx="4" presStyleCnt="13" custLinFactNeighborX="-35449" custLinFactNeighborY="4580">
        <dgm:presLayoutVars>
          <dgm:chMax val="0"/>
          <dgm:chPref val="0"/>
          <dgm:bulletEnabled val="1"/>
        </dgm:presLayoutVars>
      </dgm:prSet>
      <dgm:spPr/>
    </dgm:pt>
    <dgm:pt modelId="{907B3339-317A-4071-8426-E806F42E5D80}" type="pres">
      <dgm:prSet presAssocID="{D9A33019-E501-422B-9E1C-DECA1F8A7225}" presName="childComposite" presStyleCnt="0">
        <dgm:presLayoutVars>
          <dgm:chMax val="0"/>
          <dgm:chPref val="0"/>
        </dgm:presLayoutVars>
      </dgm:prSet>
      <dgm:spPr/>
    </dgm:pt>
    <dgm:pt modelId="{A4ED38E4-A0FE-442B-A0E4-58F5A5ECDA54}" type="pres">
      <dgm:prSet presAssocID="{D9A33019-E501-422B-9E1C-DECA1F8A7225}" presName="ChildAccent" presStyleLbl="solidFgAcc1" presStyleIdx="4" presStyleCnt="11" custLinFactX="-200000" custLinFactNeighborX="-248763" custLinFactNeighborY="10677"/>
      <dgm:spPr/>
    </dgm:pt>
    <dgm:pt modelId="{3D06C686-D885-4B7A-ACBA-F98149714FDF}" type="pres">
      <dgm:prSet presAssocID="{D9A33019-E501-422B-9E1C-DECA1F8A7225}" presName="Child" presStyleLbl="revTx" presStyleIdx="5" presStyleCnt="13" custLinFactNeighborX="-35449" custLinFactNeighborY="4580">
        <dgm:presLayoutVars>
          <dgm:chMax val="0"/>
          <dgm:chPref val="0"/>
          <dgm:bulletEnabled val="1"/>
        </dgm:presLayoutVars>
      </dgm:prSet>
      <dgm:spPr/>
    </dgm:pt>
    <dgm:pt modelId="{A116166D-5FEC-43C7-B665-F85BAC6C703D}" type="pres">
      <dgm:prSet presAssocID="{FE10DE42-1A61-41BE-8FDD-163661BA89A8}" presName="childComposite" presStyleCnt="0">
        <dgm:presLayoutVars>
          <dgm:chMax val="0"/>
          <dgm:chPref val="0"/>
        </dgm:presLayoutVars>
      </dgm:prSet>
      <dgm:spPr/>
    </dgm:pt>
    <dgm:pt modelId="{B34F2DC5-CE41-4845-89C4-29D368FC0A92}" type="pres">
      <dgm:prSet presAssocID="{FE10DE42-1A61-41BE-8FDD-163661BA89A8}" presName="ChildAccent" presStyleLbl="solidFgAcc1" presStyleIdx="5" presStyleCnt="11" custLinFactX="-200000" custLinFactNeighborX="-248763" custLinFactNeighborY="10677"/>
      <dgm:spPr/>
    </dgm:pt>
    <dgm:pt modelId="{FCA62F28-5E0A-42E5-AA99-BE3ABC3C3A1F}" type="pres">
      <dgm:prSet presAssocID="{FE10DE42-1A61-41BE-8FDD-163661BA89A8}" presName="Child" presStyleLbl="revTx" presStyleIdx="6" presStyleCnt="13" custLinFactNeighborX="-35449" custLinFactNeighborY="4580">
        <dgm:presLayoutVars>
          <dgm:chMax val="0"/>
          <dgm:chPref val="0"/>
          <dgm:bulletEnabled val="1"/>
        </dgm:presLayoutVars>
      </dgm:prSet>
      <dgm:spPr/>
    </dgm:pt>
    <dgm:pt modelId="{0DCB4A52-1258-4EA2-980F-FAE771E0E2F7}" type="pres">
      <dgm:prSet presAssocID="{E816BBB7-AF1A-4D58-BD87-05E1D5472F53}" presName="root" presStyleCnt="0">
        <dgm:presLayoutVars>
          <dgm:chMax/>
          <dgm:chPref/>
        </dgm:presLayoutVars>
      </dgm:prSet>
      <dgm:spPr/>
    </dgm:pt>
    <dgm:pt modelId="{2BF520E9-264D-4D2B-8FAC-AD229BB66718}" type="pres">
      <dgm:prSet presAssocID="{E816BBB7-AF1A-4D58-BD87-05E1D5472F53}" presName="rootComposite" presStyleCnt="0">
        <dgm:presLayoutVars/>
      </dgm:prSet>
      <dgm:spPr/>
    </dgm:pt>
    <dgm:pt modelId="{03856493-A670-4D66-B076-6C7DE4725D5C}" type="pres">
      <dgm:prSet presAssocID="{E816BBB7-AF1A-4D58-BD87-05E1D5472F53}" presName="ParentAccent" presStyleLbl="alignNode1" presStyleIdx="1" presStyleCnt="2" custScaleY="60986" custLinFactNeighborX="16315" custLinFactNeighborY="31669"/>
      <dgm:spPr/>
    </dgm:pt>
    <dgm:pt modelId="{ABE04C01-C98F-4375-8E9C-779A582F07D7}" type="pres">
      <dgm:prSet presAssocID="{E816BBB7-AF1A-4D58-BD87-05E1D5472F53}" presName="ParentSmallAccent" presStyleLbl="fgAcc1" presStyleIdx="1" presStyleCnt="2" custLinFactX="100000" custLinFactNeighborX="122079" custLinFactNeighborY="21354"/>
      <dgm:spPr/>
    </dgm:pt>
    <dgm:pt modelId="{02D32BA6-F22C-4887-80AF-8AE5B083D3B5}" type="pres">
      <dgm:prSet presAssocID="{E816BBB7-AF1A-4D58-BD87-05E1D5472F53}" presName="Parent" presStyleLbl="revTx" presStyleIdx="7" presStyleCnt="13" custLinFactNeighborX="16315" custLinFactNeighborY="7423">
        <dgm:presLayoutVars>
          <dgm:chMax/>
          <dgm:chPref val="4"/>
          <dgm:bulletEnabled val="1"/>
        </dgm:presLayoutVars>
      </dgm:prSet>
      <dgm:spPr/>
    </dgm:pt>
    <dgm:pt modelId="{B85FAAAB-4256-44B1-8703-B2EAEB55D0E2}" type="pres">
      <dgm:prSet presAssocID="{E816BBB7-AF1A-4D58-BD87-05E1D5472F53}" presName="childShape" presStyleCnt="0">
        <dgm:presLayoutVars>
          <dgm:chMax val="0"/>
          <dgm:chPref val="0"/>
        </dgm:presLayoutVars>
      </dgm:prSet>
      <dgm:spPr/>
    </dgm:pt>
    <dgm:pt modelId="{34FC135A-1D74-403E-A83B-0B50C6FA52DE}" type="pres">
      <dgm:prSet presAssocID="{BEFD77A9-1FCB-48EF-8F5A-D79BBA695A16}" presName="childComposite" presStyleCnt="0">
        <dgm:presLayoutVars>
          <dgm:chMax val="0"/>
          <dgm:chPref val="0"/>
        </dgm:presLayoutVars>
      </dgm:prSet>
      <dgm:spPr/>
    </dgm:pt>
    <dgm:pt modelId="{EBFB9D80-4C35-4CD9-A46D-94BE69E02390}" type="pres">
      <dgm:prSet presAssocID="{BEFD77A9-1FCB-48EF-8F5A-D79BBA695A16}" presName="ChildAccent" presStyleLbl="solidFgAcc1" presStyleIdx="6" presStyleCnt="11" custLinFactX="100000" custLinFactNeighborX="122085" custLinFactNeighborY="21354"/>
      <dgm:spPr/>
    </dgm:pt>
    <dgm:pt modelId="{75616DCE-3537-471A-90E3-43E5C135BA2B}" type="pres">
      <dgm:prSet presAssocID="{BEFD77A9-1FCB-48EF-8F5A-D79BBA695A16}" presName="Child" presStyleLbl="revTx" presStyleIdx="8" presStyleCnt="13" custLinFactNeighborX="17543" custLinFactNeighborY="9161">
        <dgm:presLayoutVars>
          <dgm:chMax val="0"/>
          <dgm:chPref val="0"/>
          <dgm:bulletEnabled val="1"/>
        </dgm:presLayoutVars>
      </dgm:prSet>
      <dgm:spPr/>
    </dgm:pt>
    <dgm:pt modelId="{7EEF93F6-B1FF-4942-9428-C95BD9DF0A52}" type="pres">
      <dgm:prSet presAssocID="{54DBED5D-BF39-4126-9ECB-EAC629C27334}" presName="childComposite" presStyleCnt="0">
        <dgm:presLayoutVars>
          <dgm:chMax val="0"/>
          <dgm:chPref val="0"/>
        </dgm:presLayoutVars>
      </dgm:prSet>
      <dgm:spPr/>
    </dgm:pt>
    <dgm:pt modelId="{E8B77A3B-1889-4D25-8473-E60C95EE90D6}" type="pres">
      <dgm:prSet presAssocID="{54DBED5D-BF39-4126-9ECB-EAC629C27334}" presName="ChildAccent" presStyleLbl="solidFgAcc1" presStyleIdx="7" presStyleCnt="11" custLinFactX="100000" custLinFactNeighborX="122085" custLinFactNeighborY="21354"/>
      <dgm:spPr/>
    </dgm:pt>
    <dgm:pt modelId="{66B9AF9A-85F4-4005-915F-1C0E7062F9A8}" type="pres">
      <dgm:prSet presAssocID="{54DBED5D-BF39-4126-9ECB-EAC629C27334}" presName="Child" presStyleLbl="revTx" presStyleIdx="9" presStyleCnt="13" custLinFactNeighborX="17543" custLinFactNeighborY="9161">
        <dgm:presLayoutVars>
          <dgm:chMax val="0"/>
          <dgm:chPref val="0"/>
          <dgm:bulletEnabled val="1"/>
        </dgm:presLayoutVars>
      </dgm:prSet>
      <dgm:spPr/>
    </dgm:pt>
    <dgm:pt modelId="{7AED6B74-9639-4C98-85B8-6A380EDDA2B1}" type="pres">
      <dgm:prSet presAssocID="{9AC22BEA-2F67-4CDB-B49B-E80F6FC1237A}" presName="childComposite" presStyleCnt="0">
        <dgm:presLayoutVars>
          <dgm:chMax val="0"/>
          <dgm:chPref val="0"/>
        </dgm:presLayoutVars>
      </dgm:prSet>
      <dgm:spPr/>
    </dgm:pt>
    <dgm:pt modelId="{963046A3-CF7C-4515-A040-BE06F8AFA015}" type="pres">
      <dgm:prSet presAssocID="{9AC22BEA-2F67-4CDB-B49B-E80F6FC1237A}" presName="ChildAccent" presStyleLbl="solidFgAcc1" presStyleIdx="8" presStyleCnt="11" custLinFactX="100000" custLinFactNeighborX="122085" custLinFactNeighborY="21354"/>
      <dgm:spPr/>
    </dgm:pt>
    <dgm:pt modelId="{8C31A7F7-10A6-4203-BC5B-588D69E9EBC7}" type="pres">
      <dgm:prSet presAssocID="{9AC22BEA-2F67-4CDB-B49B-E80F6FC1237A}" presName="Child" presStyleLbl="revTx" presStyleIdx="10" presStyleCnt="13" custLinFactNeighborX="17543" custLinFactNeighborY="9161">
        <dgm:presLayoutVars>
          <dgm:chMax val="0"/>
          <dgm:chPref val="0"/>
          <dgm:bulletEnabled val="1"/>
        </dgm:presLayoutVars>
      </dgm:prSet>
      <dgm:spPr/>
    </dgm:pt>
    <dgm:pt modelId="{45CF896D-39A9-4725-84F5-4C267EE3AF83}" type="pres">
      <dgm:prSet presAssocID="{FE7FD87A-1BDA-439C-9F8A-03956F96DA38}" presName="childComposite" presStyleCnt="0">
        <dgm:presLayoutVars>
          <dgm:chMax val="0"/>
          <dgm:chPref val="0"/>
        </dgm:presLayoutVars>
      </dgm:prSet>
      <dgm:spPr/>
    </dgm:pt>
    <dgm:pt modelId="{E6519C4D-30C2-4412-9873-7573A993D1DF}" type="pres">
      <dgm:prSet presAssocID="{FE7FD87A-1BDA-439C-9F8A-03956F96DA38}" presName="ChildAccent" presStyleLbl="solidFgAcc1" presStyleIdx="9" presStyleCnt="11" custLinFactX="100000" custLinFactNeighborX="122085" custLinFactNeighborY="21354"/>
      <dgm:spPr/>
    </dgm:pt>
    <dgm:pt modelId="{67D0BBFD-1F42-46B0-B2D8-40F49B06928C}" type="pres">
      <dgm:prSet presAssocID="{FE7FD87A-1BDA-439C-9F8A-03956F96DA38}" presName="Child" presStyleLbl="revTx" presStyleIdx="11" presStyleCnt="13" custLinFactNeighborX="17543" custLinFactNeighborY="9161">
        <dgm:presLayoutVars>
          <dgm:chMax val="0"/>
          <dgm:chPref val="0"/>
          <dgm:bulletEnabled val="1"/>
        </dgm:presLayoutVars>
      </dgm:prSet>
      <dgm:spPr/>
    </dgm:pt>
    <dgm:pt modelId="{9A6FFE95-6FB8-4FD3-BB7D-51CD679CBA9C}" type="pres">
      <dgm:prSet presAssocID="{C75D37DA-C506-416D-99CB-31BBC153BEBF}" presName="childComposite" presStyleCnt="0">
        <dgm:presLayoutVars>
          <dgm:chMax val="0"/>
          <dgm:chPref val="0"/>
        </dgm:presLayoutVars>
      </dgm:prSet>
      <dgm:spPr/>
    </dgm:pt>
    <dgm:pt modelId="{B4360D9C-883E-4216-8C2C-E6BA9D6441BA}" type="pres">
      <dgm:prSet presAssocID="{C75D37DA-C506-416D-99CB-31BBC153BEBF}" presName="ChildAccent" presStyleLbl="solidFgAcc1" presStyleIdx="10" presStyleCnt="11" custLinFactX="100000" custLinFactNeighborX="122085" custLinFactNeighborY="21354"/>
      <dgm:spPr/>
    </dgm:pt>
    <dgm:pt modelId="{7729C3D2-1DD2-47D1-90CA-A9928539236D}" type="pres">
      <dgm:prSet presAssocID="{C75D37DA-C506-416D-99CB-31BBC153BEBF}" presName="Child" presStyleLbl="revTx" presStyleIdx="12" presStyleCnt="13" custLinFactNeighborX="17543" custLinFactNeighborY="9161">
        <dgm:presLayoutVars>
          <dgm:chMax val="0"/>
          <dgm:chPref val="0"/>
          <dgm:bulletEnabled val="1"/>
        </dgm:presLayoutVars>
      </dgm:prSet>
      <dgm:spPr/>
    </dgm:pt>
  </dgm:ptLst>
  <dgm:cxnLst>
    <dgm:cxn modelId="{D4A1F001-53E8-4552-9EBC-445A9B3492B8}" srcId="{5ABE26A1-8E88-417E-8E0F-3A5037229F4C}" destId="{0CC7E167-74AF-4379-A54F-0C7F61E86F95}" srcOrd="0" destOrd="0" parTransId="{F96CB958-00AC-4768-B7B8-29243923F1D6}" sibTransId="{556F9D2B-A4FF-457D-A3AB-7F24ACAC37FD}"/>
    <dgm:cxn modelId="{8C887A08-89AA-4422-9677-4E5820DBDA2B}" type="presOf" srcId="{ABD49832-FB5E-4F16-B4D0-C1F7521CA464}" destId="{60337250-6A74-483B-BA26-47AFD2AECA43}" srcOrd="0" destOrd="0" presId="urn:microsoft.com/office/officeart/2008/layout/SquareAccentList"/>
    <dgm:cxn modelId="{30F4E81D-5B1B-4913-852F-242EF35E1290}" srcId="{E816BBB7-AF1A-4D58-BD87-05E1D5472F53}" destId="{BEFD77A9-1FCB-48EF-8F5A-D79BBA695A16}" srcOrd="0" destOrd="0" parTransId="{0CEE8628-7C1C-41AF-8BAC-963CDBCE5DA5}" sibTransId="{298F5B59-25FD-49A1-A959-A045742004C1}"/>
    <dgm:cxn modelId="{97D5093D-8642-4416-9CFF-DC0D069B9BAD}" srcId="{0CC7E167-74AF-4379-A54F-0C7F61E86F95}" destId="{FE10DE42-1A61-41BE-8FDD-163661BA89A8}" srcOrd="5" destOrd="0" parTransId="{F1848430-A10C-4DD2-B18C-0537FE37F78D}" sibTransId="{D6BF7FE8-2097-43BF-8E4D-B93BA4B97206}"/>
    <dgm:cxn modelId="{E328D93F-4AEA-4958-99EF-0FD54460CF85}" type="presOf" srcId="{54DBED5D-BF39-4126-9ECB-EAC629C27334}" destId="{66B9AF9A-85F4-4005-915F-1C0E7062F9A8}" srcOrd="0" destOrd="0" presId="urn:microsoft.com/office/officeart/2008/layout/SquareAccentList"/>
    <dgm:cxn modelId="{BB54D843-676B-44FC-966A-D99691BED1FC}" srcId="{5ABE26A1-8E88-417E-8E0F-3A5037229F4C}" destId="{E816BBB7-AF1A-4D58-BD87-05E1D5472F53}" srcOrd="1" destOrd="0" parTransId="{1B5F24E5-36A7-4FD0-AD5D-DCDA2740A77A}" sibTransId="{96F2839F-4F39-4CE6-BF9F-5131B14FC875}"/>
    <dgm:cxn modelId="{36F71271-94C6-4A99-99D0-2DFCA9ED65CF}" type="presOf" srcId="{9AC22BEA-2F67-4CDB-B49B-E80F6FC1237A}" destId="{8C31A7F7-10A6-4203-BC5B-588D69E9EBC7}" srcOrd="0" destOrd="0" presId="urn:microsoft.com/office/officeart/2008/layout/SquareAccentList"/>
    <dgm:cxn modelId="{01A53454-F5E1-400E-8CBF-85747CA61090}" srcId="{E816BBB7-AF1A-4D58-BD87-05E1D5472F53}" destId="{9AC22BEA-2F67-4CDB-B49B-E80F6FC1237A}" srcOrd="2" destOrd="0" parTransId="{BC4758EB-72D8-4970-A8A6-C6DAEEAA9F3F}" sibTransId="{8A7CF04B-19EF-4640-9E71-92DF6E0C1B93}"/>
    <dgm:cxn modelId="{E857D254-3AAE-4E22-AB5C-6D232A4E327A}" type="presOf" srcId="{FE10DE42-1A61-41BE-8FDD-163661BA89A8}" destId="{FCA62F28-5E0A-42E5-AA99-BE3ABC3C3A1F}" srcOrd="0" destOrd="0" presId="urn:microsoft.com/office/officeart/2008/layout/SquareAccentList"/>
    <dgm:cxn modelId="{19A0A379-F6BD-41E3-8BDA-65CF47BA02EC}" srcId="{0CC7E167-74AF-4379-A54F-0C7F61E86F95}" destId="{6BAFC6DE-049E-486C-B18E-0F0414D759B9}" srcOrd="0" destOrd="0" parTransId="{173D50FC-FBA5-4F08-AAD9-78E53ED0B351}" sibTransId="{D0AE65C9-A2B4-4AA9-A203-71D1E9B3CB45}"/>
    <dgm:cxn modelId="{A199B079-FDA8-42F8-9A0E-A14060537555}" srcId="{E816BBB7-AF1A-4D58-BD87-05E1D5472F53}" destId="{C75D37DA-C506-416D-99CB-31BBC153BEBF}" srcOrd="4" destOrd="0" parTransId="{0DCC6E15-C3D8-4B3F-9E47-7C83B955E784}" sibTransId="{2868D2EE-4F75-49D6-83EA-429368E65C55}"/>
    <dgm:cxn modelId="{394A9684-1C52-4A71-95E0-A9165D70F648}" srcId="{0CC7E167-74AF-4379-A54F-0C7F61E86F95}" destId="{D9A33019-E501-422B-9E1C-DECA1F8A7225}" srcOrd="4" destOrd="0" parTransId="{4A4C1240-2C48-4BF6-B31E-2C2370A53701}" sibTransId="{F0CCB2D0-5B94-4F59-92A9-EA940403D3D4}"/>
    <dgm:cxn modelId="{2CD0998E-B2A7-451D-8706-F2B0B644F982}" srcId="{E816BBB7-AF1A-4D58-BD87-05E1D5472F53}" destId="{54DBED5D-BF39-4126-9ECB-EAC629C27334}" srcOrd="1" destOrd="0" parTransId="{6EDCB75C-5DA7-4677-A236-416BA0FDDB00}" sibTransId="{D13EF9C7-8602-44EA-ACA7-C0C25A0A95F4}"/>
    <dgm:cxn modelId="{AEA51792-0D79-466F-97C9-BC55E1DB0547}" type="presOf" srcId="{D9A33019-E501-422B-9E1C-DECA1F8A7225}" destId="{3D06C686-D885-4B7A-ACBA-F98149714FDF}" srcOrd="0" destOrd="0" presId="urn:microsoft.com/office/officeart/2008/layout/SquareAccentList"/>
    <dgm:cxn modelId="{9EE41B9B-AD5B-426D-8E96-355F37892B49}" type="presOf" srcId="{0CC7E167-74AF-4379-A54F-0C7F61E86F95}" destId="{356CC57A-3B75-4D32-A2B5-833EAD80894B}" srcOrd="0" destOrd="0" presId="urn:microsoft.com/office/officeart/2008/layout/SquareAccentList"/>
    <dgm:cxn modelId="{9351979C-FCE5-41F3-BB22-B384622E35B2}" type="presOf" srcId="{5ABE26A1-8E88-417E-8E0F-3A5037229F4C}" destId="{8DC7A126-5F9F-449A-92E8-A37BD32CE418}" srcOrd="0" destOrd="0" presId="urn:microsoft.com/office/officeart/2008/layout/SquareAccentList"/>
    <dgm:cxn modelId="{1A88509F-209F-489A-8795-CA6DA23DB660}" type="presOf" srcId="{FE7FD87A-1BDA-439C-9F8A-03956F96DA38}" destId="{67D0BBFD-1F42-46B0-B2D8-40F49B06928C}" srcOrd="0" destOrd="0" presId="urn:microsoft.com/office/officeart/2008/layout/SquareAccentList"/>
    <dgm:cxn modelId="{A09F3CB2-91CF-49CC-BFD3-20B8FAF0D7CA}" srcId="{E816BBB7-AF1A-4D58-BD87-05E1D5472F53}" destId="{FE7FD87A-1BDA-439C-9F8A-03956F96DA38}" srcOrd="3" destOrd="0" parTransId="{D22A0E17-5837-4BD3-AA73-813660F7A1CE}" sibTransId="{B05824C2-C024-44CC-AF4F-D7267B751809}"/>
    <dgm:cxn modelId="{298798BC-3D18-44C7-851D-9AF163F0F895}" type="presOf" srcId="{BEFD77A9-1FCB-48EF-8F5A-D79BBA695A16}" destId="{75616DCE-3537-471A-90E3-43E5C135BA2B}" srcOrd="0" destOrd="0" presId="urn:microsoft.com/office/officeart/2008/layout/SquareAccentList"/>
    <dgm:cxn modelId="{6A270BC4-CC85-4583-9DE6-504C297B6514}" type="presOf" srcId="{6BAFC6DE-049E-486C-B18E-0F0414D759B9}" destId="{7B046E4B-0CF3-480B-82EB-44A408255269}" srcOrd="0" destOrd="0" presId="urn:microsoft.com/office/officeart/2008/layout/SquareAccentList"/>
    <dgm:cxn modelId="{101D53C5-72BD-4DDC-8834-A7057FA99446}" type="presOf" srcId="{5EF05520-EBE2-4749-9EB2-370C6784D86C}" destId="{27C67CA6-0862-4256-9912-983E7E6C74B4}" srcOrd="0" destOrd="0" presId="urn:microsoft.com/office/officeart/2008/layout/SquareAccentList"/>
    <dgm:cxn modelId="{4BCE85D7-FD4E-4D75-9745-38D7352A3B84}" type="presOf" srcId="{E816BBB7-AF1A-4D58-BD87-05E1D5472F53}" destId="{02D32BA6-F22C-4887-80AF-8AE5B083D3B5}" srcOrd="0" destOrd="0" presId="urn:microsoft.com/office/officeart/2008/layout/SquareAccentList"/>
    <dgm:cxn modelId="{3E2E8ED8-E3AF-4E13-9480-6D82C57929F4}" srcId="{0CC7E167-74AF-4379-A54F-0C7F61E86F95}" destId="{ABD49832-FB5E-4F16-B4D0-C1F7521CA464}" srcOrd="1" destOrd="0" parTransId="{743A35D5-CA5C-4A6E-9D33-75877FA2374F}" sibTransId="{1C17BAEB-557A-45D7-A6DF-DC89BDEEF589}"/>
    <dgm:cxn modelId="{FAD983E0-F64F-47BE-ACE7-62E22A24C771}" srcId="{0CC7E167-74AF-4379-A54F-0C7F61E86F95}" destId="{5EF05520-EBE2-4749-9EB2-370C6784D86C}" srcOrd="2" destOrd="0" parTransId="{F2A2D9D4-13F5-47E6-8DD4-BD84825DBA22}" sibTransId="{6AEB0386-A870-4A9C-A821-A8DE0CA97B39}"/>
    <dgm:cxn modelId="{3E3AFAE4-C6CF-42A4-8B1C-02FEC1298969}" srcId="{0CC7E167-74AF-4379-A54F-0C7F61E86F95}" destId="{CE000D91-91B3-489F-B057-912D39F946C2}" srcOrd="3" destOrd="0" parTransId="{5CCCC0C1-1E12-4281-B768-3219A9C561CD}" sibTransId="{AC595FCD-D031-475F-AA9F-4950C7F22BE1}"/>
    <dgm:cxn modelId="{294ED8ED-A6AB-4E09-93EE-752B1255AB5E}" type="presOf" srcId="{CE000D91-91B3-489F-B057-912D39F946C2}" destId="{201652E0-3CF3-4CA7-8103-838248D3B4B1}" srcOrd="0" destOrd="0" presId="urn:microsoft.com/office/officeart/2008/layout/SquareAccentList"/>
    <dgm:cxn modelId="{DAEBEDF4-FC0F-49A2-896C-7FD6B74E0940}" type="presOf" srcId="{C75D37DA-C506-416D-99CB-31BBC153BEBF}" destId="{7729C3D2-1DD2-47D1-90CA-A9928539236D}" srcOrd="0" destOrd="0" presId="urn:microsoft.com/office/officeart/2008/layout/SquareAccentList"/>
    <dgm:cxn modelId="{C4AC4630-0D7A-49AB-B604-231651C01E90}" type="presParOf" srcId="{8DC7A126-5F9F-449A-92E8-A37BD32CE418}" destId="{20658453-D783-41C5-97FF-B17AEBB0593E}" srcOrd="0" destOrd="0" presId="urn:microsoft.com/office/officeart/2008/layout/SquareAccentList"/>
    <dgm:cxn modelId="{5ACEFBEF-A57D-4E64-849D-01D76C835875}" type="presParOf" srcId="{20658453-D783-41C5-97FF-B17AEBB0593E}" destId="{01FD6716-B9E6-4E78-8FC3-15831B1BEA5A}" srcOrd="0" destOrd="0" presId="urn:microsoft.com/office/officeart/2008/layout/SquareAccentList"/>
    <dgm:cxn modelId="{56196D59-2F17-48DA-91A2-102EE74B11C0}" type="presParOf" srcId="{01FD6716-B9E6-4E78-8FC3-15831B1BEA5A}" destId="{55F32E41-0327-4C6F-935B-E60575601D4B}" srcOrd="0" destOrd="0" presId="urn:microsoft.com/office/officeart/2008/layout/SquareAccentList"/>
    <dgm:cxn modelId="{CE0F564D-027A-4499-8680-B67B011270F8}" type="presParOf" srcId="{01FD6716-B9E6-4E78-8FC3-15831B1BEA5A}" destId="{36B6B50C-1057-419D-8336-0686E298B6DD}" srcOrd="1" destOrd="0" presId="urn:microsoft.com/office/officeart/2008/layout/SquareAccentList"/>
    <dgm:cxn modelId="{906776E5-8E95-4DF4-893D-F10423AD02BF}" type="presParOf" srcId="{01FD6716-B9E6-4E78-8FC3-15831B1BEA5A}" destId="{356CC57A-3B75-4D32-A2B5-833EAD80894B}" srcOrd="2" destOrd="0" presId="urn:microsoft.com/office/officeart/2008/layout/SquareAccentList"/>
    <dgm:cxn modelId="{25C0B7FB-5BC8-457E-9689-F6F12AF0EFA3}" type="presParOf" srcId="{20658453-D783-41C5-97FF-B17AEBB0593E}" destId="{1A2D6518-E59C-4662-A3A4-C134541AA78B}" srcOrd="1" destOrd="0" presId="urn:microsoft.com/office/officeart/2008/layout/SquareAccentList"/>
    <dgm:cxn modelId="{F5D0A9F4-2A2D-484D-BC23-A2FC6D65A977}" type="presParOf" srcId="{1A2D6518-E59C-4662-A3A4-C134541AA78B}" destId="{1CB0B235-7952-44E9-AD53-FC0F5194343E}" srcOrd="0" destOrd="0" presId="urn:microsoft.com/office/officeart/2008/layout/SquareAccentList"/>
    <dgm:cxn modelId="{465F2AB5-22CA-40B8-9E2E-8B80C4DCA470}" type="presParOf" srcId="{1CB0B235-7952-44E9-AD53-FC0F5194343E}" destId="{C0606793-5FEA-4038-8CD4-0B30893D2552}" srcOrd="0" destOrd="0" presId="urn:microsoft.com/office/officeart/2008/layout/SquareAccentList"/>
    <dgm:cxn modelId="{8CA14A61-81E4-4B11-B267-12647C827A1C}" type="presParOf" srcId="{1CB0B235-7952-44E9-AD53-FC0F5194343E}" destId="{7B046E4B-0CF3-480B-82EB-44A408255269}" srcOrd="1" destOrd="0" presId="urn:microsoft.com/office/officeart/2008/layout/SquareAccentList"/>
    <dgm:cxn modelId="{C7299FB4-B16A-4ED7-A54A-B3BA82D1E7A9}" type="presParOf" srcId="{1A2D6518-E59C-4662-A3A4-C134541AA78B}" destId="{3329CB4C-26F0-4A1F-9850-084BF09A719D}" srcOrd="1" destOrd="0" presId="urn:microsoft.com/office/officeart/2008/layout/SquareAccentList"/>
    <dgm:cxn modelId="{CAD9F02B-D5F7-445C-8D8B-AB8388FB1276}" type="presParOf" srcId="{3329CB4C-26F0-4A1F-9850-084BF09A719D}" destId="{7BC53373-764C-4227-B869-4E9FD5AAD5DE}" srcOrd="0" destOrd="0" presId="urn:microsoft.com/office/officeart/2008/layout/SquareAccentList"/>
    <dgm:cxn modelId="{98B6D559-1695-40F7-8A2C-ADA877100F44}" type="presParOf" srcId="{3329CB4C-26F0-4A1F-9850-084BF09A719D}" destId="{60337250-6A74-483B-BA26-47AFD2AECA43}" srcOrd="1" destOrd="0" presId="urn:microsoft.com/office/officeart/2008/layout/SquareAccentList"/>
    <dgm:cxn modelId="{091BFF21-4646-41F6-A3A6-A8FBD615C955}" type="presParOf" srcId="{1A2D6518-E59C-4662-A3A4-C134541AA78B}" destId="{C7A6A172-0EFA-4F5F-938D-E8D336F0EC86}" srcOrd="2" destOrd="0" presId="urn:microsoft.com/office/officeart/2008/layout/SquareAccentList"/>
    <dgm:cxn modelId="{7E06C4AD-4CD3-40C1-B290-87FC2549C1D0}" type="presParOf" srcId="{C7A6A172-0EFA-4F5F-938D-E8D336F0EC86}" destId="{E15BAEAB-A416-494C-B487-4D00B89D58DD}" srcOrd="0" destOrd="0" presId="urn:microsoft.com/office/officeart/2008/layout/SquareAccentList"/>
    <dgm:cxn modelId="{38CE4043-8590-4463-BE80-D113906CF221}" type="presParOf" srcId="{C7A6A172-0EFA-4F5F-938D-E8D336F0EC86}" destId="{27C67CA6-0862-4256-9912-983E7E6C74B4}" srcOrd="1" destOrd="0" presId="urn:microsoft.com/office/officeart/2008/layout/SquareAccentList"/>
    <dgm:cxn modelId="{68093D2B-2A1D-411A-B69E-711584BD672F}" type="presParOf" srcId="{1A2D6518-E59C-4662-A3A4-C134541AA78B}" destId="{2559501D-9C17-4DBD-9C0D-404D891C366F}" srcOrd="3" destOrd="0" presId="urn:microsoft.com/office/officeart/2008/layout/SquareAccentList"/>
    <dgm:cxn modelId="{2DFCEECF-37FF-403A-BE10-E2676E9CE508}" type="presParOf" srcId="{2559501D-9C17-4DBD-9C0D-404D891C366F}" destId="{47566DA0-A4ED-47C2-B310-BDA1BB2E7F8C}" srcOrd="0" destOrd="0" presId="urn:microsoft.com/office/officeart/2008/layout/SquareAccentList"/>
    <dgm:cxn modelId="{33A659A5-1A23-4E80-93E3-D0B07305C005}" type="presParOf" srcId="{2559501D-9C17-4DBD-9C0D-404D891C366F}" destId="{201652E0-3CF3-4CA7-8103-838248D3B4B1}" srcOrd="1" destOrd="0" presId="urn:microsoft.com/office/officeart/2008/layout/SquareAccentList"/>
    <dgm:cxn modelId="{AE63D5DC-EBE5-428B-B5B3-78995BA79007}" type="presParOf" srcId="{1A2D6518-E59C-4662-A3A4-C134541AA78B}" destId="{907B3339-317A-4071-8426-E806F42E5D80}" srcOrd="4" destOrd="0" presId="urn:microsoft.com/office/officeart/2008/layout/SquareAccentList"/>
    <dgm:cxn modelId="{18DEEBDE-542F-4E3F-ACED-41B673D1065F}" type="presParOf" srcId="{907B3339-317A-4071-8426-E806F42E5D80}" destId="{A4ED38E4-A0FE-442B-A0E4-58F5A5ECDA54}" srcOrd="0" destOrd="0" presId="urn:microsoft.com/office/officeart/2008/layout/SquareAccentList"/>
    <dgm:cxn modelId="{7598E1FE-868F-4E32-A9A9-1F0648671F63}" type="presParOf" srcId="{907B3339-317A-4071-8426-E806F42E5D80}" destId="{3D06C686-D885-4B7A-ACBA-F98149714FDF}" srcOrd="1" destOrd="0" presId="urn:microsoft.com/office/officeart/2008/layout/SquareAccentList"/>
    <dgm:cxn modelId="{2C7AF431-3CAF-4A4B-A368-BD763B27C833}" type="presParOf" srcId="{1A2D6518-E59C-4662-A3A4-C134541AA78B}" destId="{A116166D-5FEC-43C7-B665-F85BAC6C703D}" srcOrd="5" destOrd="0" presId="urn:microsoft.com/office/officeart/2008/layout/SquareAccentList"/>
    <dgm:cxn modelId="{43A256DA-00B8-4CA1-BA06-98485CD18F55}" type="presParOf" srcId="{A116166D-5FEC-43C7-B665-F85BAC6C703D}" destId="{B34F2DC5-CE41-4845-89C4-29D368FC0A92}" srcOrd="0" destOrd="0" presId="urn:microsoft.com/office/officeart/2008/layout/SquareAccentList"/>
    <dgm:cxn modelId="{13B9649F-2A51-4D5D-AEAC-D4BEDFA5CED3}" type="presParOf" srcId="{A116166D-5FEC-43C7-B665-F85BAC6C703D}" destId="{FCA62F28-5E0A-42E5-AA99-BE3ABC3C3A1F}" srcOrd="1" destOrd="0" presId="urn:microsoft.com/office/officeart/2008/layout/SquareAccentList"/>
    <dgm:cxn modelId="{1A825169-C982-4A8E-90EE-259CDCDD88A3}" type="presParOf" srcId="{8DC7A126-5F9F-449A-92E8-A37BD32CE418}" destId="{0DCB4A52-1258-4EA2-980F-FAE771E0E2F7}" srcOrd="1" destOrd="0" presId="urn:microsoft.com/office/officeart/2008/layout/SquareAccentList"/>
    <dgm:cxn modelId="{C06B3FD0-7953-4EBF-A14B-3383A960E529}" type="presParOf" srcId="{0DCB4A52-1258-4EA2-980F-FAE771E0E2F7}" destId="{2BF520E9-264D-4D2B-8FAC-AD229BB66718}" srcOrd="0" destOrd="0" presId="urn:microsoft.com/office/officeart/2008/layout/SquareAccentList"/>
    <dgm:cxn modelId="{A681C4C2-D9A7-47A5-87E3-2838F2D3601C}" type="presParOf" srcId="{2BF520E9-264D-4D2B-8FAC-AD229BB66718}" destId="{03856493-A670-4D66-B076-6C7DE4725D5C}" srcOrd="0" destOrd="0" presId="urn:microsoft.com/office/officeart/2008/layout/SquareAccentList"/>
    <dgm:cxn modelId="{3C24D5DD-DAF9-4937-8305-8471C79A2C6E}" type="presParOf" srcId="{2BF520E9-264D-4D2B-8FAC-AD229BB66718}" destId="{ABE04C01-C98F-4375-8E9C-779A582F07D7}" srcOrd="1" destOrd="0" presId="urn:microsoft.com/office/officeart/2008/layout/SquareAccentList"/>
    <dgm:cxn modelId="{83B7DE4D-2EFE-4B09-9845-6827385FB97B}" type="presParOf" srcId="{2BF520E9-264D-4D2B-8FAC-AD229BB66718}" destId="{02D32BA6-F22C-4887-80AF-8AE5B083D3B5}" srcOrd="2" destOrd="0" presId="urn:microsoft.com/office/officeart/2008/layout/SquareAccentList"/>
    <dgm:cxn modelId="{35B04F89-A3FD-4B38-8D46-78D778C2C0DD}" type="presParOf" srcId="{0DCB4A52-1258-4EA2-980F-FAE771E0E2F7}" destId="{B85FAAAB-4256-44B1-8703-B2EAEB55D0E2}" srcOrd="1" destOrd="0" presId="urn:microsoft.com/office/officeart/2008/layout/SquareAccentList"/>
    <dgm:cxn modelId="{7F6922CE-83EC-4F32-AB45-4C4B449B76CA}" type="presParOf" srcId="{B85FAAAB-4256-44B1-8703-B2EAEB55D0E2}" destId="{34FC135A-1D74-403E-A83B-0B50C6FA52DE}" srcOrd="0" destOrd="0" presId="urn:microsoft.com/office/officeart/2008/layout/SquareAccentList"/>
    <dgm:cxn modelId="{3F19D014-C950-417F-BE11-BE9DC9D5185A}" type="presParOf" srcId="{34FC135A-1D74-403E-A83B-0B50C6FA52DE}" destId="{EBFB9D80-4C35-4CD9-A46D-94BE69E02390}" srcOrd="0" destOrd="0" presId="urn:microsoft.com/office/officeart/2008/layout/SquareAccentList"/>
    <dgm:cxn modelId="{08C7E1EF-13E4-45A8-B77F-B593CD65E64D}" type="presParOf" srcId="{34FC135A-1D74-403E-A83B-0B50C6FA52DE}" destId="{75616DCE-3537-471A-90E3-43E5C135BA2B}" srcOrd="1" destOrd="0" presId="urn:microsoft.com/office/officeart/2008/layout/SquareAccentList"/>
    <dgm:cxn modelId="{6BA6A798-6C1C-4B30-AC17-AC06EA06B405}" type="presParOf" srcId="{B85FAAAB-4256-44B1-8703-B2EAEB55D0E2}" destId="{7EEF93F6-B1FF-4942-9428-C95BD9DF0A52}" srcOrd="1" destOrd="0" presId="urn:microsoft.com/office/officeart/2008/layout/SquareAccentList"/>
    <dgm:cxn modelId="{398C64C3-88FD-4351-BA5B-3E2B19EC3CBD}" type="presParOf" srcId="{7EEF93F6-B1FF-4942-9428-C95BD9DF0A52}" destId="{E8B77A3B-1889-4D25-8473-E60C95EE90D6}" srcOrd="0" destOrd="0" presId="urn:microsoft.com/office/officeart/2008/layout/SquareAccentList"/>
    <dgm:cxn modelId="{8020C471-8C9C-40AB-9799-0484734799C0}" type="presParOf" srcId="{7EEF93F6-B1FF-4942-9428-C95BD9DF0A52}" destId="{66B9AF9A-85F4-4005-915F-1C0E7062F9A8}" srcOrd="1" destOrd="0" presId="urn:microsoft.com/office/officeart/2008/layout/SquareAccentList"/>
    <dgm:cxn modelId="{F4E83ED6-A8F6-40D5-9300-021F83C16D9D}" type="presParOf" srcId="{B85FAAAB-4256-44B1-8703-B2EAEB55D0E2}" destId="{7AED6B74-9639-4C98-85B8-6A380EDDA2B1}" srcOrd="2" destOrd="0" presId="urn:microsoft.com/office/officeart/2008/layout/SquareAccentList"/>
    <dgm:cxn modelId="{A482CD34-8E7E-4E6B-AD1B-35FFE5F129EB}" type="presParOf" srcId="{7AED6B74-9639-4C98-85B8-6A380EDDA2B1}" destId="{963046A3-CF7C-4515-A040-BE06F8AFA015}" srcOrd="0" destOrd="0" presId="urn:microsoft.com/office/officeart/2008/layout/SquareAccentList"/>
    <dgm:cxn modelId="{923A42A3-ABDF-4E24-A61C-D5AB550F2107}" type="presParOf" srcId="{7AED6B74-9639-4C98-85B8-6A380EDDA2B1}" destId="{8C31A7F7-10A6-4203-BC5B-588D69E9EBC7}" srcOrd="1" destOrd="0" presId="urn:microsoft.com/office/officeart/2008/layout/SquareAccentList"/>
    <dgm:cxn modelId="{B792859E-5C90-4209-90F0-7197CAFB426A}" type="presParOf" srcId="{B85FAAAB-4256-44B1-8703-B2EAEB55D0E2}" destId="{45CF896D-39A9-4725-84F5-4C267EE3AF83}" srcOrd="3" destOrd="0" presId="urn:microsoft.com/office/officeart/2008/layout/SquareAccentList"/>
    <dgm:cxn modelId="{C656FB2F-0D4D-4EF1-90C8-9554CCCF7689}" type="presParOf" srcId="{45CF896D-39A9-4725-84F5-4C267EE3AF83}" destId="{E6519C4D-30C2-4412-9873-7573A993D1DF}" srcOrd="0" destOrd="0" presId="urn:microsoft.com/office/officeart/2008/layout/SquareAccentList"/>
    <dgm:cxn modelId="{9B934799-F43C-4FCF-AD6B-C46293AACDF0}" type="presParOf" srcId="{45CF896D-39A9-4725-84F5-4C267EE3AF83}" destId="{67D0BBFD-1F42-46B0-B2D8-40F49B06928C}" srcOrd="1" destOrd="0" presId="urn:microsoft.com/office/officeart/2008/layout/SquareAccentList"/>
    <dgm:cxn modelId="{BF104C14-7276-4338-ADBE-2F3D74712695}" type="presParOf" srcId="{B85FAAAB-4256-44B1-8703-B2EAEB55D0E2}" destId="{9A6FFE95-6FB8-4FD3-BB7D-51CD679CBA9C}" srcOrd="4" destOrd="0" presId="urn:microsoft.com/office/officeart/2008/layout/SquareAccentList"/>
    <dgm:cxn modelId="{F96B9087-6565-43B2-81A5-58BF7D2D11D3}" type="presParOf" srcId="{9A6FFE95-6FB8-4FD3-BB7D-51CD679CBA9C}" destId="{B4360D9C-883E-4216-8C2C-E6BA9D6441BA}" srcOrd="0" destOrd="0" presId="urn:microsoft.com/office/officeart/2008/layout/SquareAccentList"/>
    <dgm:cxn modelId="{9BE0D7A8-D67A-4174-BBD2-BB444013E352}" type="presParOf" srcId="{9A6FFE95-6FB8-4FD3-BB7D-51CD679CBA9C}" destId="{7729C3D2-1DD2-47D1-90CA-A9928539236D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652C04-8F64-46D0-9528-4E403290F57D}" type="doc">
      <dgm:prSet loTypeId="urn:microsoft.com/office/officeart/2005/8/layout/chevron2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18E9CB75-60A7-4819-B250-E105989C4EEB}">
      <dgm:prSet phldrT="[Texto]"/>
      <dgm:spPr/>
      <dgm:t>
        <a:bodyPr/>
        <a:lstStyle/>
        <a:p>
          <a:r>
            <a:rPr lang="en-GB" b="1" i="1" u="none" dirty="0"/>
            <a:t>Initiation</a:t>
          </a:r>
        </a:p>
      </dgm:t>
    </dgm:pt>
    <dgm:pt modelId="{6DA86248-41F7-4DC1-98AC-3E5E45DB6D96}" type="parTrans" cxnId="{79C289DC-7297-4205-81C1-9D763D91CADF}">
      <dgm:prSet/>
      <dgm:spPr/>
      <dgm:t>
        <a:bodyPr/>
        <a:lstStyle/>
        <a:p>
          <a:endParaRPr lang="en-GB"/>
        </a:p>
      </dgm:t>
    </dgm:pt>
    <dgm:pt modelId="{11D53925-FAC3-4DA2-B9F0-1058BB83AF5D}" type="sibTrans" cxnId="{79C289DC-7297-4205-81C1-9D763D91CADF}">
      <dgm:prSet/>
      <dgm:spPr/>
      <dgm:t>
        <a:bodyPr/>
        <a:lstStyle/>
        <a:p>
          <a:endParaRPr lang="en-GB"/>
        </a:p>
      </dgm:t>
    </dgm:pt>
    <dgm:pt modelId="{EEF31771-BDCC-40C9-9638-3211D3B960B6}">
      <dgm:prSet phldrT="[Texto]" custT="1"/>
      <dgm:spPr/>
      <dgm:t>
        <a:bodyPr/>
        <a:lstStyle/>
        <a:p>
          <a:r>
            <a:rPr lang="en-GB" sz="1400" b="1" dirty="0"/>
            <a:t>Roles</a:t>
          </a:r>
          <a:endParaRPr lang="en-GB" sz="1400" dirty="0"/>
        </a:p>
      </dgm:t>
    </dgm:pt>
    <dgm:pt modelId="{39DDEF81-2321-4779-8BDB-522943997769}" type="parTrans" cxnId="{3A577893-61BA-4285-AB34-A6E0022A3F4E}">
      <dgm:prSet/>
      <dgm:spPr/>
      <dgm:t>
        <a:bodyPr/>
        <a:lstStyle/>
        <a:p>
          <a:endParaRPr lang="en-GB"/>
        </a:p>
      </dgm:t>
    </dgm:pt>
    <dgm:pt modelId="{EAC43611-715B-4F0A-9569-1194D4014333}" type="sibTrans" cxnId="{3A577893-61BA-4285-AB34-A6E0022A3F4E}">
      <dgm:prSet/>
      <dgm:spPr/>
      <dgm:t>
        <a:bodyPr/>
        <a:lstStyle/>
        <a:p>
          <a:endParaRPr lang="en-GB"/>
        </a:p>
      </dgm:t>
    </dgm:pt>
    <dgm:pt modelId="{017C82C7-0752-4C7D-89BB-A6D17E575D7E}">
      <dgm:prSet phldrT="[Texto]" custT="1"/>
      <dgm:spPr/>
      <dgm:t>
        <a:bodyPr/>
        <a:lstStyle/>
        <a:p>
          <a:r>
            <a:rPr lang="en-GB" sz="1400" b="1" dirty="0"/>
            <a:t>Life Cycle Model: </a:t>
          </a:r>
          <a:r>
            <a:rPr lang="en-GB" sz="1400" b="0" dirty="0"/>
            <a:t>Iterative Life Cycle</a:t>
          </a:r>
          <a:endParaRPr lang="en-GB" sz="1400" b="1" dirty="0"/>
        </a:p>
      </dgm:t>
    </dgm:pt>
    <dgm:pt modelId="{F0BD63AA-8790-4DCC-A766-9FD4A1EF7FF9}" type="parTrans" cxnId="{DC440F68-74EF-4703-9F59-A062C9C7AC0A}">
      <dgm:prSet/>
      <dgm:spPr/>
      <dgm:t>
        <a:bodyPr/>
        <a:lstStyle/>
        <a:p>
          <a:endParaRPr lang="en-GB"/>
        </a:p>
      </dgm:t>
    </dgm:pt>
    <dgm:pt modelId="{1233AB6E-4444-48AD-8AB3-FCBD5100E345}" type="sibTrans" cxnId="{DC440F68-74EF-4703-9F59-A062C9C7AC0A}">
      <dgm:prSet/>
      <dgm:spPr/>
      <dgm:t>
        <a:bodyPr/>
        <a:lstStyle/>
        <a:p>
          <a:endParaRPr lang="en-GB"/>
        </a:p>
      </dgm:t>
    </dgm:pt>
    <dgm:pt modelId="{E0240774-8124-46C7-B5EA-F2A57FEB75B4}">
      <dgm:prSet phldrT="[Texto]"/>
      <dgm:spPr/>
      <dgm:t>
        <a:bodyPr/>
        <a:lstStyle/>
        <a:p>
          <a:r>
            <a:rPr lang="en-GB" b="1" i="1" dirty="0"/>
            <a:t>Planning</a:t>
          </a:r>
        </a:p>
      </dgm:t>
    </dgm:pt>
    <dgm:pt modelId="{840C8FE7-5D77-4C83-AD81-D50EE41CB702}" type="parTrans" cxnId="{A8A085AD-D285-4AC8-B92C-430CFE9A399A}">
      <dgm:prSet/>
      <dgm:spPr/>
      <dgm:t>
        <a:bodyPr/>
        <a:lstStyle/>
        <a:p>
          <a:endParaRPr lang="en-GB"/>
        </a:p>
      </dgm:t>
    </dgm:pt>
    <dgm:pt modelId="{9C791C35-FE5D-441B-8503-19FD4CB3F430}" type="sibTrans" cxnId="{A8A085AD-D285-4AC8-B92C-430CFE9A399A}">
      <dgm:prSet/>
      <dgm:spPr/>
      <dgm:t>
        <a:bodyPr/>
        <a:lstStyle/>
        <a:p>
          <a:endParaRPr lang="en-GB"/>
        </a:p>
      </dgm:t>
    </dgm:pt>
    <dgm:pt modelId="{F233E58C-099E-4E5E-BFCF-13AEF6C19381}">
      <dgm:prSet phldrT="[Texto]" custT="1"/>
      <dgm:spPr/>
      <dgm:t>
        <a:bodyPr/>
        <a:lstStyle/>
        <a:p>
          <a:r>
            <a:rPr lang="en-GB" sz="1400" b="1" dirty="0"/>
            <a:t>Schedule Frame: </a:t>
          </a:r>
          <a:r>
            <a:rPr lang="en-GB" sz="1400" b="0" u="sng" dirty="0"/>
            <a:t>October 2022 </a:t>
          </a:r>
          <a:r>
            <a:rPr lang="en-GB" sz="1400" b="0" dirty="0"/>
            <a:t>- </a:t>
          </a:r>
          <a:r>
            <a:rPr lang="en-GB" sz="1400" b="0" u="sng" dirty="0"/>
            <a:t>15 June</a:t>
          </a:r>
          <a:r>
            <a:rPr lang="en-GB" sz="1400" b="0" u="none" dirty="0"/>
            <a:t> </a:t>
          </a:r>
          <a:r>
            <a:rPr lang="en-GB" sz="1400" b="0" dirty="0"/>
            <a:t>in </a:t>
          </a:r>
          <a:r>
            <a:rPr lang="en-GB" sz="1400" b="0" u="sng" dirty="0"/>
            <a:t>2 Week Iterations </a:t>
          </a:r>
          <a:endParaRPr lang="en-GB" sz="1400" b="1" u="sng" dirty="0"/>
        </a:p>
      </dgm:t>
    </dgm:pt>
    <dgm:pt modelId="{7076E5E4-6CD0-4E95-98CC-095598D4A253}" type="parTrans" cxnId="{D74752A9-6448-45A5-B733-F040C59F86DD}">
      <dgm:prSet/>
      <dgm:spPr/>
      <dgm:t>
        <a:bodyPr/>
        <a:lstStyle/>
        <a:p>
          <a:endParaRPr lang="en-GB"/>
        </a:p>
      </dgm:t>
    </dgm:pt>
    <dgm:pt modelId="{D2CB946B-FF6E-40C7-8EFB-F71EA4F7012A}" type="sibTrans" cxnId="{D74752A9-6448-45A5-B733-F040C59F86DD}">
      <dgm:prSet/>
      <dgm:spPr/>
      <dgm:t>
        <a:bodyPr/>
        <a:lstStyle/>
        <a:p>
          <a:endParaRPr lang="en-GB"/>
        </a:p>
      </dgm:t>
    </dgm:pt>
    <dgm:pt modelId="{B76CC19A-106D-4612-BD95-71FFC07F53FD}">
      <dgm:prSet phldrT="[Texto]"/>
      <dgm:spPr/>
      <dgm:t>
        <a:bodyPr/>
        <a:lstStyle/>
        <a:p>
          <a:r>
            <a:rPr lang="en-GB" b="1" i="1" dirty="0"/>
            <a:t>Execution</a:t>
          </a:r>
        </a:p>
      </dgm:t>
    </dgm:pt>
    <dgm:pt modelId="{3C2828DA-121F-4CE2-8314-5E740168C4B5}" type="parTrans" cxnId="{46BD38A3-2148-45A5-9946-06F116D16085}">
      <dgm:prSet/>
      <dgm:spPr/>
      <dgm:t>
        <a:bodyPr/>
        <a:lstStyle/>
        <a:p>
          <a:endParaRPr lang="en-GB"/>
        </a:p>
      </dgm:t>
    </dgm:pt>
    <dgm:pt modelId="{392D5FA6-E996-4B12-887A-AD950BAB568E}" type="sibTrans" cxnId="{46BD38A3-2148-45A5-9946-06F116D16085}">
      <dgm:prSet/>
      <dgm:spPr/>
      <dgm:t>
        <a:bodyPr/>
        <a:lstStyle/>
        <a:p>
          <a:endParaRPr lang="en-GB"/>
        </a:p>
      </dgm:t>
    </dgm:pt>
    <dgm:pt modelId="{B5B86FD9-8A89-4A5E-9462-CFBE34C9FB8E}">
      <dgm:prSet phldrT="[Texto]" custT="1"/>
      <dgm:spPr/>
      <dgm:t>
        <a:bodyPr/>
        <a:lstStyle/>
        <a:p>
          <a:r>
            <a:rPr lang="en-GB" sz="1400" b="1" dirty="0"/>
            <a:t>Quality Assurance: </a:t>
          </a:r>
          <a:r>
            <a:rPr lang="en-GB" sz="1400" b="0" dirty="0"/>
            <a:t>Unit Test &amp; SonarQube</a:t>
          </a:r>
          <a:endParaRPr lang="en-GB" sz="1400" b="1" dirty="0"/>
        </a:p>
      </dgm:t>
    </dgm:pt>
    <dgm:pt modelId="{BF114F59-AF6E-48A5-8427-3E7DF6A3DECD}" type="parTrans" cxnId="{96906030-FC87-4900-B635-68BFA165825B}">
      <dgm:prSet/>
      <dgm:spPr/>
      <dgm:t>
        <a:bodyPr/>
        <a:lstStyle/>
        <a:p>
          <a:endParaRPr lang="en-GB"/>
        </a:p>
      </dgm:t>
    </dgm:pt>
    <dgm:pt modelId="{CD3A39C6-C372-41A4-A2AC-CF2283B8B76D}" type="sibTrans" cxnId="{96906030-FC87-4900-B635-68BFA165825B}">
      <dgm:prSet/>
      <dgm:spPr/>
      <dgm:t>
        <a:bodyPr/>
        <a:lstStyle/>
        <a:p>
          <a:endParaRPr lang="en-GB"/>
        </a:p>
      </dgm:t>
    </dgm:pt>
    <dgm:pt modelId="{6F580868-4A4F-4C88-ADE2-BE7FD5C91F27}">
      <dgm:prSet phldrT="[Texto]" custT="1"/>
      <dgm:spPr/>
      <dgm:t>
        <a:bodyPr/>
        <a:lstStyle/>
        <a:p>
          <a:r>
            <a:rPr lang="en-GB" sz="1400" b="1" dirty="0"/>
            <a:t>Software Configuration Management: </a:t>
          </a:r>
          <a:r>
            <a:rPr lang="en-GB" sz="1400" b="0" dirty="0" err="1"/>
            <a:t>Github</a:t>
          </a:r>
          <a:r>
            <a:rPr lang="en-GB" sz="1400" b="0" dirty="0"/>
            <a:t> &amp; </a:t>
          </a:r>
          <a:r>
            <a:rPr lang="en-GB" sz="1400" b="0" dirty="0" err="1"/>
            <a:t>vX.Y.Z</a:t>
          </a:r>
          <a:r>
            <a:rPr lang="en-GB" sz="1400" b="0" dirty="0"/>
            <a:t> Scheme</a:t>
          </a:r>
          <a:endParaRPr lang="en-GB" sz="1400" b="1" dirty="0"/>
        </a:p>
      </dgm:t>
    </dgm:pt>
    <dgm:pt modelId="{CAB12A1E-F321-4E85-8876-2BD16D1618DC}" type="parTrans" cxnId="{F5E75620-25AB-459C-B691-B0406347BF31}">
      <dgm:prSet/>
      <dgm:spPr/>
      <dgm:t>
        <a:bodyPr/>
        <a:lstStyle/>
        <a:p>
          <a:endParaRPr lang="en-GB"/>
        </a:p>
      </dgm:t>
    </dgm:pt>
    <dgm:pt modelId="{AD674765-8964-4808-8216-CA66A59BF4B5}" type="sibTrans" cxnId="{F5E75620-25AB-459C-B691-B0406347BF31}">
      <dgm:prSet/>
      <dgm:spPr/>
      <dgm:t>
        <a:bodyPr/>
        <a:lstStyle/>
        <a:p>
          <a:endParaRPr lang="en-GB"/>
        </a:p>
      </dgm:t>
    </dgm:pt>
    <dgm:pt modelId="{EDC9F4CA-5F20-4485-AE4B-027AF4B85BD7}">
      <dgm:prSet phldrT="[Texto]"/>
      <dgm:spPr/>
      <dgm:t>
        <a:bodyPr/>
        <a:lstStyle/>
        <a:p>
          <a:r>
            <a:rPr lang="en-GB" b="1" i="1" dirty="0"/>
            <a:t>Ending</a:t>
          </a:r>
        </a:p>
      </dgm:t>
    </dgm:pt>
    <dgm:pt modelId="{06F045D4-DE0B-41FF-B06F-3233CD19AD34}" type="parTrans" cxnId="{CBCA856F-1701-4B98-BE74-9BA6A2EF62EC}">
      <dgm:prSet/>
      <dgm:spPr/>
      <dgm:t>
        <a:bodyPr/>
        <a:lstStyle/>
        <a:p>
          <a:endParaRPr lang="en-GB"/>
        </a:p>
      </dgm:t>
    </dgm:pt>
    <dgm:pt modelId="{B3F84D4E-C3FC-4F51-836D-2D9E2B4E11E7}" type="sibTrans" cxnId="{CBCA856F-1701-4B98-BE74-9BA6A2EF62EC}">
      <dgm:prSet/>
      <dgm:spPr/>
      <dgm:t>
        <a:bodyPr/>
        <a:lstStyle/>
        <a:p>
          <a:endParaRPr lang="en-GB"/>
        </a:p>
      </dgm:t>
    </dgm:pt>
    <dgm:pt modelId="{58EBCB21-D9AE-49B8-8F3B-C071D96D582E}">
      <dgm:prSet phldrT="[Texto]"/>
      <dgm:spPr/>
      <dgm:t>
        <a:bodyPr/>
        <a:lstStyle/>
        <a:p>
          <a:r>
            <a:rPr lang="en-GB" sz="1400" b="1" dirty="0"/>
            <a:t>Packaging: </a:t>
          </a:r>
          <a:r>
            <a:rPr lang="en-GB" sz="1400" b="0" dirty="0"/>
            <a:t>PIP &amp; Public </a:t>
          </a:r>
          <a:r>
            <a:rPr lang="en-GB" sz="1400" b="0" dirty="0" err="1"/>
            <a:t>Github</a:t>
          </a:r>
          <a:endParaRPr lang="en-GB" sz="1400" b="1" dirty="0"/>
        </a:p>
      </dgm:t>
    </dgm:pt>
    <dgm:pt modelId="{419C3B05-A0B6-49F8-8DD4-CB817D96F2E6}" type="parTrans" cxnId="{39C52558-2D19-4162-A93D-009CDD6DDEA4}">
      <dgm:prSet/>
      <dgm:spPr/>
      <dgm:t>
        <a:bodyPr/>
        <a:lstStyle/>
        <a:p>
          <a:endParaRPr lang="en-GB"/>
        </a:p>
      </dgm:t>
    </dgm:pt>
    <dgm:pt modelId="{5A69DFE6-53BC-42E5-99E3-C7B882A322CB}" type="sibTrans" cxnId="{39C52558-2D19-4162-A93D-009CDD6DDEA4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F5178DA1-937D-44F9-97A4-482190C6320C}">
          <dgm:prSet phldrT="[Texto]" custT="1"/>
          <dgm:spPr/>
          <dgm:t>
            <a:bodyPr/>
            <a:lstStyle/>
            <a:p>
              <a:r>
                <a:rPr lang="en-GB" sz="1400" b="1" dirty="0"/>
                <a:t>Development Framework: </a:t>
              </a:r>
              <a:r>
                <a:rPr lang="en-GB" sz="1400" b="0" dirty="0"/>
                <a:t>Python </a:t>
              </a:r>
              <a14:m>
                <m:oMath xmlns:m="http://schemas.openxmlformats.org/officeDocument/2006/math">
                  <m:r>
                    <a:rPr lang="en-GB" sz="1400" b="0" i="1" smtClean="0">
                      <a:latin typeface="Cambria Math" panose="02040503050406030204" pitchFamily="18" charset="0"/>
                    </a:rPr>
                    <m:t>≥3.8</m:t>
                  </m:r>
                </m:oMath>
              </a14:m>
              <a:r>
                <a:rPr lang="en-GB" sz="1400" b="1" dirty="0"/>
                <a:t> </a:t>
              </a:r>
              <a:r>
                <a:rPr lang="en-GB" sz="1400" b="0" dirty="0"/>
                <a:t>&amp; </a:t>
              </a:r>
              <a:r>
                <a:rPr lang="en-GB" sz="1400" b="0" dirty="0" err="1"/>
                <a:t>Jupyter</a:t>
              </a:r>
              <a:endParaRPr lang="en-GB" sz="1400" b="1" dirty="0"/>
            </a:p>
          </dgm:t>
        </dgm:pt>
      </mc:Choice>
      <mc:Fallback xmlns="">
        <dgm:pt modelId="{F5178DA1-937D-44F9-97A4-482190C6320C}">
          <dgm:prSet phldrT="[Texto]" custT="1"/>
          <dgm:spPr/>
          <dgm:t>
            <a:bodyPr/>
            <a:lstStyle/>
            <a:p>
              <a:r>
                <a:rPr lang="en-GB" sz="1400" b="1" dirty="0"/>
                <a:t>Development Framework: </a:t>
              </a:r>
              <a:r>
                <a:rPr lang="en-GB" sz="1400" b="0" dirty="0"/>
                <a:t>Python </a:t>
              </a:r>
              <a:r>
                <a:rPr lang="en-GB" sz="1400" b="0" i="0">
                  <a:latin typeface="Cambria Math" panose="02040503050406030204" pitchFamily="18" charset="0"/>
                </a:rPr>
                <a:t>≥3.8</a:t>
              </a:r>
              <a:r>
                <a:rPr lang="en-GB" sz="1400" b="1" dirty="0"/>
                <a:t> </a:t>
              </a:r>
              <a:r>
                <a:rPr lang="en-GB" sz="1400" b="0" dirty="0"/>
                <a:t>&amp; </a:t>
              </a:r>
              <a:r>
                <a:rPr lang="en-GB" sz="1400" b="0" dirty="0" err="1"/>
                <a:t>Jupyter</a:t>
              </a:r>
              <a:endParaRPr lang="en-GB" sz="1400" b="1" dirty="0"/>
            </a:p>
          </dgm:t>
        </dgm:pt>
      </mc:Fallback>
    </mc:AlternateContent>
    <dgm:pt modelId="{E5763F74-9195-49E6-9537-37186C31C15C}" type="parTrans" cxnId="{B08AEEE8-DD4B-410F-BC17-6991A9548E22}">
      <dgm:prSet/>
      <dgm:spPr/>
      <dgm:t>
        <a:bodyPr/>
        <a:lstStyle/>
        <a:p>
          <a:endParaRPr lang="en-GB"/>
        </a:p>
      </dgm:t>
    </dgm:pt>
    <dgm:pt modelId="{412FDF0D-D8C9-44D6-AB9B-94A2CFA1773E}" type="sibTrans" cxnId="{B08AEEE8-DD4B-410F-BC17-6991A9548E22}">
      <dgm:prSet/>
      <dgm:spPr/>
      <dgm:t>
        <a:bodyPr/>
        <a:lstStyle/>
        <a:p>
          <a:endParaRPr lang="en-GB"/>
        </a:p>
      </dgm:t>
    </dgm:pt>
    <dgm:pt modelId="{F16971F7-59AF-4E5B-8B01-B6CED51347F3}">
      <dgm:prSet phldrT="[Texto]" custT="1"/>
      <dgm:spPr/>
      <dgm:t>
        <a:bodyPr/>
        <a:lstStyle/>
        <a:p>
          <a:r>
            <a:rPr lang="en-GB" sz="1400" b="1" dirty="0"/>
            <a:t>Licensing: </a:t>
          </a:r>
          <a:r>
            <a:rPr lang="en-GB" sz="1400" b="0" dirty="0"/>
            <a:t>GNU </a:t>
          </a:r>
          <a:r>
            <a:rPr lang="en-GB" sz="1400" b="0" dirty="0" err="1"/>
            <a:t>Affero</a:t>
          </a:r>
          <a:r>
            <a:rPr lang="en-GB" sz="1400" b="0" dirty="0"/>
            <a:t> General Public Licence v3.0 </a:t>
          </a:r>
        </a:p>
      </dgm:t>
    </dgm:pt>
    <dgm:pt modelId="{F7D2A71B-8F9F-4DB0-AD8D-BEC789DF5835}" type="parTrans" cxnId="{0A543ADB-C1BF-4EC1-96C4-B3862EF4295B}">
      <dgm:prSet/>
      <dgm:spPr/>
      <dgm:t>
        <a:bodyPr/>
        <a:lstStyle/>
        <a:p>
          <a:endParaRPr lang="en-GB"/>
        </a:p>
      </dgm:t>
    </dgm:pt>
    <dgm:pt modelId="{027A0DA0-1F30-4707-BEEC-E59B7B6E0341}" type="sibTrans" cxnId="{0A543ADB-C1BF-4EC1-96C4-B3862EF4295B}">
      <dgm:prSet/>
      <dgm:spPr/>
      <dgm:t>
        <a:bodyPr/>
        <a:lstStyle/>
        <a:p>
          <a:endParaRPr lang="en-GB"/>
        </a:p>
      </dgm:t>
    </dgm:pt>
    <dgm:pt modelId="{A25D3501-A1E0-4D81-924C-93A5DEAC2F0A}">
      <dgm:prSet phldrT="[Texto]" custT="1"/>
      <dgm:spPr/>
      <dgm:t>
        <a:bodyPr/>
        <a:lstStyle/>
        <a:p>
          <a:r>
            <a:rPr lang="en-GB" sz="1400" b="1" dirty="0"/>
            <a:t>Future Development</a:t>
          </a:r>
        </a:p>
      </dgm:t>
    </dgm:pt>
    <dgm:pt modelId="{C8A6A191-37FF-4006-A198-C014E2079550}" type="parTrans" cxnId="{9F9A9179-F1A6-44EC-8D55-0054955D596C}">
      <dgm:prSet/>
      <dgm:spPr/>
      <dgm:t>
        <a:bodyPr/>
        <a:lstStyle/>
        <a:p>
          <a:endParaRPr lang="en-GB"/>
        </a:p>
      </dgm:t>
    </dgm:pt>
    <dgm:pt modelId="{7B82C678-8C8F-4871-8E37-440CD73DA65D}" type="sibTrans" cxnId="{9F9A9179-F1A6-44EC-8D55-0054955D596C}">
      <dgm:prSet/>
      <dgm:spPr/>
      <dgm:t>
        <a:bodyPr/>
        <a:lstStyle/>
        <a:p>
          <a:endParaRPr lang="en-GB"/>
        </a:p>
      </dgm:t>
    </dgm:pt>
    <dgm:pt modelId="{F2DAAC08-5C1B-4F71-9730-151FC8A55E37}" type="pres">
      <dgm:prSet presAssocID="{FF652C04-8F64-46D0-9528-4E403290F57D}" presName="linearFlow" presStyleCnt="0">
        <dgm:presLayoutVars>
          <dgm:dir/>
          <dgm:animLvl val="lvl"/>
          <dgm:resizeHandles val="exact"/>
        </dgm:presLayoutVars>
      </dgm:prSet>
      <dgm:spPr/>
    </dgm:pt>
    <dgm:pt modelId="{7C6A0DD6-72CE-40F8-80B2-101C84399223}" type="pres">
      <dgm:prSet presAssocID="{18E9CB75-60A7-4819-B250-E105989C4EEB}" presName="composite" presStyleCnt="0"/>
      <dgm:spPr/>
    </dgm:pt>
    <dgm:pt modelId="{E3F481D9-A4DD-4BA6-A38E-A142FDD2229B}" type="pres">
      <dgm:prSet presAssocID="{18E9CB75-60A7-4819-B250-E105989C4EEB}" presName="parentText" presStyleLbl="alignNode1" presStyleIdx="0" presStyleCnt="4" custScaleY="127684">
        <dgm:presLayoutVars>
          <dgm:chMax val="1"/>
          <dgm:bulletEnabled val="1"/>
        </dgm:presLayoutVars>
      </dgm:prSet>
      <dgm:spPr/>
    </dgm:pt>
    <dgm:pt modelId="{76D0DB23-6824-45B0-B86F-3FA4BB70A54A}" type="pres">
      <dgm:prSet presAssocID="{18E9CB75-60A7-4819-B250-E105989C4EEB}" presName="descendantText" presStyleLbl="alignAcc1" presStyleIdx="0" presStyleCnt="4" custScaleX="90090" custScaleY="151076">
        <dgm:presLayoutVars>
          <dgm:bulletEnabled val="1"/>
        </dgm:presLayoutVars>
      </dgm:prSet>
      <dgm:spPr/>
    </dgm:pt>
    <dgm:pt modelId="{0225B583-94B7-4B84-A4EB-19D515CC701F}" type="pres">
      <dgm:prSet presAssocID="{11D53925-FAC3-4DA2-B9F0-1058BB83AF5D}" presName="sp" presStyleCnt="0"/>
      <dgm:spPr/>
    </dgm:pt>
    <dgm:pt modelId="{6A26FB2C-5E4F-49CE-BC5F-8EE1D9CE73C6}" type="pres">
      <dgm:prSet presAssocID="{E0240774-8124-46C7-B5EA-F2A57FEB75B4}" presName="composite" presStyleCnt="0"/>
      <dgm:spPr/>
    </dgm:pt>
    <dgm:pt modelId="{E0C46D51-30AD-4C21-BBDA-974A146185DB}" type="pres">
      <dgm:prSet presAssocID="{E0240774-8124-46C7-B5EA-F2A57FEB75B4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63C956B8-140F-472F-89BC-3DCBEFC75EA0}" type="pres">
      <dgm:prSet presAssocID="{E0240774-8124-46C7-B5EA-F2A57FEB75B4}" presName="descendantText" presStyleLbl="alignAcc1" presStyleIdx="1" presStyleCnt="4" custScaleX="90258" custScaleY="110472">
        <dgm:presLayoutVars>
          <dgm:bulletEnabled val="1"/>
        </dgm:presLayoutVars>
      </dgm:prSet>
      <dgm:spPr/>
    </dgm:pt>
    <dgm:pt modelId="{026AFF29-D076-46DD-8846-8570550EFA90}" type="pres">
      <dgm:prSet presAssocID="{9C791C35-FE5D-441B-8503-19FD4CB3F430}" presName="sp" presStyleCnt="0"/>
      <dgm:spPr/>
    </dgm:pt>
    <dgm:pt modelId="{F8DB2B2E-91C5-4B65-9D61-B8E7C3134974}" type="pres">
      <dgm:prSet presAssocID="{B76CC19A-106D-4612-BD95-71FFC07F53FD}" presName="composite" presStyleCnt="0"/>
      <dgm:spPr/>
    </dgm:pt>
    <dgm:pt modelId="{C3E67B1F-4EDD-4B25-8A82-D8A1FA38112A}" type="pres">
      <dgm:prSet presAssocID="{B76CC19A-106D-4612-BD95-71FFC07F53FD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3AAE535A-3DB8-4564-A4A4-B540E5B1F670}" type="pres">
      <dgm:prSet presAssocID="{B76CC19A-106D-4612-BD95-71FFC07F53FD}" presName="descendantText" presStyleLbl="alignAcc1" presStyleIdx="2" presStyleCnt="4" custScaleX="89906" custScaleY="94861">
        <dgm:presLayoutVars>
          <dgm:bulletEnabled val="1"/>
        </dgm:presLayoutVars>
      </dgm:prSet>
      <dgm:spPr/>
    </dgm:pt>
    <dgm:pt modelId="{3EE9267E-EBB9-4416-BF56-B6152A807D90}" type="pres">
      <dgm:prSet presAssocID="{392D5FA6-E996-4B12-887A-AD950BAB568E}" presName="sp" presStyleCnt="0"/>
      <dgm:spPr/>
    </dgm:pt>
    <dgm:pt modelId="{9E49DD57-3DD6-40C8-87CB-69D1164F1C06}" type="pres">
      <dgm:prSet presAssocID="{EDC9F4CA-5F20-4485-AE4B-027AF4B85BD7}" presName="composite" presStyleCnt="0"/>
      <dgm:spPr/>
    </dgm:pt>
    <dgm:pt modelId="{BD7BB914-5D67-4337-B009-A4081A300BF7}" type="pres">
      <dgm:prSet presAssocID="{EDC9F4CA-5F20-4485-AE4B-027AF4B85BD7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BE2D3493-7825-4BF2-8CEC-259DA6ADBD27}" type="pres">
      <dgm:prSet presAssocID="{EDC9F4CA-5F20-4485-AE4B-027AF4B85BD7}" presName="descendantText" presStyleLbl="alignAcc1" presStyleIdx="3" presStyleCnt="4" custScaleX="90267" custScaleY="107857">
        <dgm:presLayoutVars>
          <dgm:bulletEnabled val="1"/>
        </dgm:presLayoutVars>
      </dgm:prSet>
      <dgm:spPr/>
    </dgm:pt>
  </dgm:ptLst>
  <dgm:cxnLst>
    <dgm:cxn modelId="{B94D2D12-A764-489E-AB0F-8DBE75916B5B}" type="presOf" srcId="{F233E58C-099E-4E5E-BFCF-13AEF6C19381}" destId="{63C956B8-140F-472F-89BC-3DCBEFC75EA0}" srcOrd="0" destOrd="0" presId="urn:microsoft.com/office/officeart/2005/8/layout/chevron2"/>
    <dgm:cxn modelId="{268B8D1F-F106-406F-84E1-3626C6F341F7}" type="presOf" srcId="{6F580868-4A4F-4C88-ADE2-BE7FD5C91F27}" destId="{3AAE535A-3DB8-4564-A4A4-B540E5B1F670}" srcOrd="0" destOrd="1" presId="urn:microsoft.com/office/officeart/2005/8/layout/chevron2"/>
    <dgm:cxn modelId="{F5E75620-25AB-459C-B691-B0406347BF31}" srcId="{B76CC19A-106D-4612-BD95-71FFC07F53FD}" destId="{6F580868-4A4F-4C88-ADE2-BE7FD5C91F27}" srcOrd="1" destOrd="0" parTransId="{CAB12A1E-F321-4E85-8876-2BD16D1618DC}" sibTransId="{AD674765-8964-4808-8216-CA66A59BF4B5}"/>
    <dgm:cxn modelId="{96906030-FC87-4900-B635-68BFA165825B}" srcId="{B76CC19A-106D-4612-BD95-71FFC07F53FD}" destId="{B5B86FD9-8A89-4A5E-9462-CFBE34C9FB8E}" srcOrd="0" destOrd="0" parTransId="{BF114F59-AF6E-48A5-8427-3E7DF6A3DECD}" sibTransId="{CD3A39C6-C372-41A4-A2AC-CF2283B8B76D}"/>
    <dgm:cxn modelId="{D36C3F3F-1990-498B-B738-A475161A7B60}" type="presOf" srcId="{58EBCB21-D9AE-49B8-8F3B-C071D96D582E}" destId="{BE2D3493-7825-4BF2-8CEC-259DA6ADBD27}" srcOrd="0" destOrd="0" presId="urn:microsoft.com/office/officeart/2005/8/layout/chevron2"/>
    <dgm:cxn modelId="{88D40260-0078-4648-B95D-C0882E0E56BC}" type="presOf" srcId="{A25D3501-A1E0-4D81-924C-93A5DEAC2F0A}" destId="{BE2D3493-7825-4BF2-8CEC-259DA6ADBD27}" srcOrd="0" destOrd="1" presId="urn:microsoft.com/office/officeart/2005/8/layout/chevron2"/>
    <dgm:cxn modelId="{68928445-66EE-4A9B-8D44-1433E1A3CD6A}" type="presOf" srcId="{B76CC19A-106D-4612-BD95-71FFC07F53FD}" destId="{C3E67B1F-4EDD-4B25-8A82-D8A1FA38112A}" srcOrd="0" destOrd="0" presId="urn:microsoft.com/office/officeart/2005/8/layout/chevron2"/>
    <dgm:cxn modelId="{DC440F68-74EF-4703-9F59-A062C9C7AC0A}" srcId="{18E9CB75-60A7-4819-B250-E105989C4EEB}" destId="{017C82C7-0752-4C7D-89BB-A6D17E575D7E}" srcOrd="1" destOrd="0" parTransId="{F0BD63AA-8790-4DCC-A766-9FD4A1EF7FF9}" sibTransId="{1233AB6E-4444-48AD-8AB3-FCBD5100E345}"/>
    <dgm:cxn modelId="{CBCA856F-1701-4B98-BE74-9BA6A2EF62EC}" srcId="{FF652C04-8F64-46D0-9528-4E403290F57D}" destId="{EDC9F4CA-5F20-4485-AE4B-027AF4B85BD7}" srcOrd="3" destOrd="0" parTransId="{06F045D4-DE0B-41FF-B06F-3233CD19AD34}" sibTransId="{B3F84D4E-C3FC-4F51-836D-2D9E2B4E11E7}"/>
    <dgm:cxn modelId="{7F79E771-DE66-42F8-B28D-889F4FFAEE64}" type="presOf" srcId="{017C82C7-0752-4C7D-89BB-A6D17E575D7E}" destId="{76D0DB23-6824-45B0-B86F-3FA4BB70A54A}" srcOrd="0" destOrd="1" presId="urn:microsoft.com/office/officeart/2005/8/layout/chevron2"/>
    <dgm:cxn modelId="{39C52558-2D19-4162-A93D-009CDD6DDEA4}" srcId="{EDC9F4CA-5F20-4485-AE4B-027AF4B85BD7}" destId="{58EBCB21-D9AE-49B8-8F3B-C071D96D582E}" srcOrd="0" destOrd="0" parTransId="{419C3B05-A0B6-49F8-8DD4-CB817D96F2E6}" sibTransId="{5A69DFE6-53BC-42E5-99E3-C7B882A322CB}"/>
    <dgm:cxn modelId="{9F9A9179-F1A6-44EC-8D55-0054955D596C}" srcId="{EDC9F4CA-5F20-4485-AE4B-027AF4B85BD7}" destId="{A25D3501-A1E0-4D81-924C-93A5DEAC2F0A}" srcOrd="1" destOrd="0" parTransId="{C8A6A191-37FF-4006-A198-C014E2079550}" sibTransId="{7B82C678-8C8F-4871-8E37-440CD73DA65D}"/>
    <dgm:cxn modelId="{3A577893-61BA-4285-AB34-A6E0022A3F4E}" srcId="{18E9CB75-60A7-4819-B250-E105989C4EEB}" destId="{EEF31771-BDCC-40C9-9638-3211D3B960B6}" srcOrd="0" destOrd="0" parTransId="{39DDEF81-2321-4779-8BDB-522943997769}" sibTransId="{EAC43611-715B-4F0A-9569-1194D4014333}"/>
    <dgm:cxn modelId="{B164FB97-92BB-4DA9-BD8C-1333ED8F5D39}" type="presOf" srcId="{F5178DA1-937D-44F9-97A4-482190C6320C}" destId="{76D0DB23-6824-45B0-B86F-3FA4BB70A54A}" srcOrd="0" destOrd="2" presId="urn:microsoft.com/office/officeart/2005/8/layout/chevron2"/>
    <dgm:cxn modelId="{46BD38A3-2148-45A5-9946-06F116D16085}" srcId="{FF652C04-8F64-46D0-9528-4E403290F57D}" destId="{B76CC19A-106D-4612-BD95-71FFC07F53FD}" srcOrd="2" destOrd="0" parTransId="{3C2828DA-121F-4CE2-8314-5E740168C4B5}" sibTransId="{392D5FA6-E996-4B12-887A-AD950BAB568E}"/>
    <dgm:cxn modelId="{D74752A9-6448-45A5-B733-F040C59F86DD}" srcId="{E0240774-8124-46C7-B5EA-F2A57FEB75B4}" destId="{F233E58C-099E-4E5E-BFCF-13AEF6C19381}" srcOrd="0" destOrd="0" parTransId="{7076E5E4-6CD0-4E95-98CC-095598D4A253}" sibTransId="{D2CB946B-FF6E-40C7-8EFB-F71EA4F7012A}"/>
    <dgm:cxn modelId="{A8A085AD-D285-4AC8-B92C-430CFE9A399A}" srcId="{FF652C04-8F64-46D0-9528-4E403290F57D}" destId="{E0240774-8124-46C7-B5EA-F2A57FEB75B4}" srcOrd="1" destOrd="0" parTransId="{840C8FE7-5D77-4C83-AD81-D50EE41CB702}" sibTransId="{9C791C35-FE5D-441B-8503-19FD4CB3F430}"/>
    <dgm:cxn modelId="{DD8C2DBB-1A4B-4D2A-A162-E8EE3DCBA80F}" type="presOf" srcId="{EDC9F4CA-5F20-4485-AE4B-027AF4B85BD7}" destId="{BD7BB914-5D67-4337-B009-A4081A300BF7}" srcOrd="0" destOrd="0" presId="urn:microsoft.com/office/officeart/2005/8/layout/chevron2"/>
    <dgm:cxn modelId="{599566CD-22C9-4D77-BC06-C98E039004D4}" type="presOf" srcId="{F16971F7-59AF-4E5B-8B01-B6CED51347F3}" destId="{76D0DB23-6824-45B0-B86F-3FA4BB70A54A}" srcOrd="0" destOrd="3" presId="urn:microsoft.com/office/officeart/2005/8/layout/chevron2"/>
    <dgm:cxn modelId="{5E36CDD3-340E-4F7F-8924-4E91DB150E90}" type="presOf" srcId="{EEF31771-BDCC-40C9-9638-3211D3B960B6}" destId="{76D0DB23-6824-45B0-B86F-3FA4BB70A54A}" srcOrd="0" destOrd="0" presId="urn:microsoft.com/office/officeart/2005/8/layout/chevron2"/>
    <dgm:cxn modelId="{BB8DF8DA-5F7F-4F3E-B382-88B722E8E477}" type="presOf" srcId="{B5B86FD9-8A89-4A5E-9462-CFBE34C9FB8E}" destId="{3AAE535A-3DB8-4564-A4A4-B540E5B1F670}" srcOrd="0" destOrd="0" presId="urn:microsoft.com/office/officeart/2005/8/layout/chevron2"/>
    <dgm:cxn modelId="{0A543ADB-C1BF-4EC1-96C4-B3862EF4295B}" srcId="{18E9CB75-60A7-4819-B250-E105989C4EEB}" destId="{F16971F7-59AF-4E5B-8B01-B6CED51347F3}" srcOrd="3" destOrd="0" parTransId="{F7D2A71B-8F9F-4DB0-AD8D-BEC789DF5835}" sibTransId="{027A0DA0-1F30-4707-BEEC-E59B7B6E0341}"/>
    <dgm:cxn modelId="{79C289DC-7297-4205-81C1-9D763D91CADF}" srcId="{FF652C04-8F64-46D0-9528-4E403290F57D}" destId="{18E9CB75-60A7-4819-B250-E105989C4EEB}" srcOrd="0" destOrd="0" parTransId="{6DA86248-41F7-4DC1-98AC-3E5E45DB6D96}" sibTransId="{11D53925-FAC3-4DA2-B9F0-1058BB83AF5D}"/>
    <dgm:cxn modelId="{6EAC41E2-F90C-4730-A5F2-363F959CA2B6}" type="presOf" srcId="{18E9CB75-60A7-4819-B250-E105989C4EEB}" destId="{E3F481D9-A4DD-4BA6-A38E-A142FDD2229B}" srcOrd="0" destOrd="0" presId="urn:microsoft.com/office/officeart/2005/8/layout/chevron2"/>
    <dgm:cxn modelId="{B08AEEE8-DD4B-410F-BC17-6991A9548E22}" srcId="{18E9CB75-60A7-4819-B250-E105989C4EEB}" destId="{F5178DA1-937D-44F9-97A4-482190C6320C}" srcOrd="2" destOrd="0" parTransId="{E5763F74-9195-49E6-9537-37186C31C15C}" sibTransId="{412FDF0D-D8C9-44D6-AB9B-94A2CFA1773E}"/>
    <dgm:cxn modelId="{CF0CDCEC-991F-41F6-95B8-3E8B4328707B}" type="presOf" srcId="{E0240774-8124-46C7-B5EA-F2A57FEB75B4}" destId="{E0C46D51-30AD-4C21-BBDA-974A146185DB}" srcOrd="0" destOrd="0" presId="urn:microsoft.com/office/officeart/2005/8/layout/chevron2"/>
    <dgm:cxn modelId="{C15EA9F1-27CE-41B2-BC4C-40702F2EC1E3}" type="presOf" srcId="{FF652C04-8F64-46D0-9528-4E403290F57D}" destId="{F2DAAC08-5C1B-4F71-9730-151FC8A55E37}" srcOrd="0" destOrd="0" presId="urn:microsoft.com/office/officeart/2005/8/layout/chevron2"/>
    <dgm:cxn modelId="{1466FA80-B5CD-4987-A6EC-300911245156}" type="presParOf" srcId="{F2DAAC08-5C1B-4F71-9730-151FC8A55E37}" destId="{7C6A0DD6-72CE-40F8-80B2-101C84399223}" srcOrd="0" destOrd="0" presId="urn:microsoft.com/office/officeart/2005/8/layout/chevron2"/>
    <dgm:cxn modelId="{E99C5485-9468-45C6-8B37-BC1A10B7AD51}" type="presParOf" srcId="{7C6A0DD6-72CE-40F8-80B2-101C84399223}" destId="{E3F481D9-A4DD-4BA6-A38E-A142FDD2229B}" srcOrd="0" destOrd="0" presId="urn:microsoft.com/office/officeart/2005/8/layout/chevron2"/>
    <dgm:cxn modelId="{B9DF1856-A5F2-4764-B76B-4F619826CF92}" type="presParOf" srcId="{7C6A0DD6-72CE-40F8-80B2-101C84399223}" destId="{76D0DB23-6824-45B0-B86F-3FA4BB70A54A}" srcOrd="1" destOrd="0" presId="urn:microsoft.com/office/officeart/2005/8/layout/chevron2"/>
    <dgm:cxn modelId="{081B4E2B-6FE3-4AA9-AC59-5C13A1459B1F}" type="presParOf" srcId="{F2DAAC08-5C1B-4F71-9730-151FC8A55E37}" destId="{0225B583-94B7-4B84-A4EB-19D515CC701F}" srcOrd="1" destOrd="0" presId="urn:microsoft.com/office/officeart/2005/8/layout/chevron2"/>
    <dgm:cxn modelId="{C35448A1-348E-4A13-95BD-F59139043E97}" type="presParOf" srcId="{F2DAAC08-5C1B-4F71-9730-151FC8A55E37}" destId="{6A26FB2C-5E4F-49CE-BC5F-8EE1D9CE73C6}" srcOrd="2" destOrd="0" presId="urn:microsoft.com/office/officeart/2005/8/layout/chevron2"/>
    <dgm:cxn modelId="{54499AFC-C8E2-4C61-BF06-AF0F9B0F3E70}" type="presParOf" srcId="{6A26FB2C-5E4F-49CE-BC5F-8EE1D9CE73C6}" destId="{E0C46D51-30AD-4C21-BBDA-974A146185DB}" srcOrd="0" destOrd="0" presId="urn:microsoft.com/office/officeart/2005/8/layout/chevron2"/>
    <dgm:cxn modelId="{DCF31F0E-66F9-4EBC-97E9-B9D90024BDAE}" type="presParOf" srcId="{6A26FB2C-5E4F-49CE-BC5F-8EE1D9CE73C6}" destId="{63C956B8-140F-472F-89BC-3DCBEFC75EA0}" srcOrd="1" destOrd="0" presId="urn:microsoft.com/office/officeart/2005/8/layout/chevron2"/>
    <dgm:cxn modelId="{D0A28134-39DA-403E-BA5A-4553629B423C}" type="presParOf" srcId="{F2DAAC08-5C1B-4F71-9730-151FC8A55E37}" destId="{026AFF29-D076-46DD-8846-8570550EFA90}" srcOrd="3" destOrd="0" presId="urn:microsoft.com/office/officeart/2005/8/layout/chevron2"/>
    <dgm:cxn modelId="{7FA5FDCF-D493-4977-A26A-CC135DDA36EB}" type="presParOf" srcId="{F2DAAC08-5C1B-4F71-9730-151FC8A55E37}" destId="{F8DB2B2E-91C5-4B65-9D61-B8E7C3134974}" srcOrd="4" destOrd="0" presId="urn:microsoft.com/office/officeart/2005/8/layout/chevron2"/>
    <dgm:cxn modelId="{2DAA0DC3-91A2-4699-BEC2-31949201E7DE}" type="presParOf" srcId="{F8DB2B2E-91C5-4B65-9D61-B8E7C3134974}" destId="{C3E67B1F-4EDD-4B25-8A82-D8A1FA38112A}" srcOrd="0" destOrd="0" presId="urn:microsoft.com/office/officeart/2005/8/layout/chevron2"/>
    <dgm:cxn modelId="{23C6B678-F411-4031-8EE3-8EC36AEF13AC}" type="presParOf" srcId="{F8DB2B2E-91C5-4B65-9D61-B8E7C3134974}" destId="{3AAE535A-3DB8-4564-A4A4-B540E5B1F670}" srcOrd="1" destOrd="0" presId="urn:microsoft.com/office/officeart/2005/8/layout/chevron2"/>
    <dgm:cxn modelId="{9DED6568-A5F7-41E2-9AD6-1A94B1EB3F97}" type="presParOf" srcId="{F2DAAC08-5C1B-4F71-9730-151FC8A55E37}" destId="{3EE9267E-EBB9-4416-BF56-B6152A807D90}" srcOrd="5" destOrd="0" presId="urn:microsoft.com/office/officeart/2005/8/layout/chevron2"/>
    <dgm:cxn modelId="{74BF3268-CF34-41D1-9D9D-2A3854B3D7A7}" type="presParOf" srcId="{F2DAAC08-5C1B-4F71-9730-151FC8A55E37}" destId="{9E49DD57-3DD6-40C8-87CB-69D1164F1C06}" srcOrd="6" destOrd="0" presId="urn:microsoft.com/office/officeart/2005/8/layout/chevron2"/>
    <dgm:cxn modelId="{C3FBCE86-6B91-45D1-9566-1E9ED68F51B7}" type="presParOf" srcId="{9E49DD57-3DD6-40C8-87CB-69D1164F1C06}" destId="{BD7BB914-5D67-4337-B009-A4081A300BF7}" srcOrd="0" destOrd="0" presId="urn:microsoft.com/office/officeart/2005/8/layout/chevron2"/>
    <dgm:cxn modelId="{D4030FFF-3A83-40A3-A57E-16BCE8C9ED75}" type="presParOf" srcId="{9E49DD57-3DD6-40C8-87CB-69D1164F1C06}" destId="{BE2D3493-7825-4BF2-8CEC-259DA6ADBD2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F652C04-8F64-46D0-9528-4E403290F57D}" type="doc">
      <dgm:prSet loTypeId="urn:microsoft.com/office/officeart/2005/8/layout/chevron2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18E9CB75-60A7-4819-B250-E105989C4EEB}">
      <dgm:prSet phldrT="[Texto]"/>
      <dgm:spPr/>
      <dgm:t>
        <a:bodyPr/>
        <a:lstStyle/>
        <a:p>
          <a:r>
            <a:rPr lang="en-GB" b="1" i="1" u="none" dirty="0"/>
            <a:t>Initiation</a:t>
          </a:r>
        </a:p>
      </dgm:t>
    </dgm:pt>
    <dgm:pt modelId="{6DA86248-41F7-4DC1-98AC-3E5E45DB6D96}" type="parTrans" cxnId="{79C289DC-7297-4205-81C1-9D763D91CADF}">
      <dgm:prSet/>
      <dgm:spPr/>
      <dgm:t>
        <a:bodyPr/>
        <a:lstStyle/>
        <a:p>
          <a:endParaRPr lang="en-GB"/>
        </a:p>
      </dgm:t>
    </dgm:pt>
    <dgm:pt modelId="{11D53925-FAC3-4DA2-B9F0-1058BB83AF5D}" type="sibTrans" cxnId="{79C289DC-7297-4205-81C1-9D763D91CADF}">
      <dgm:prSet/>
      <dgm:spPr/>
      <dgm:t>
        <a:bodyPr/>
        <a:lstStyle/>
        <a:p>
          <a:endParaRPr lang="en-GB"/>
        </a:p>
      </dgm:t>
    </dgm:pt>
    <dgm:pt modelId="{EEF31771-BDCC-40C9-9638-3211D3B960B6}">
      <dgm:prSet phldrT="[Texto]" custT="1"/>
      <dgm:spPr>
        <a:blipFill>
          <a:blip xmlns:r="http://schemas.openxmlformats.org/officeDocument/2006/relationships" r:embed="rId1"/>
          <a:stretch>
            <a:fillRect l="-203" t="-5455" b="-9091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39DDEF81-2321-4779-8BDB-522943997769}" type="parTrans" cxnId="{3A577893-61BA-4285-AB34-A6E0022A3F4E}">
      <dgm:prSet/>
      <dgm:spPr/>
      <dgm:t>
        <a:bodyPr/>
        <a:lstStyle/>
        <a:p>
          <a:endParaRPr lang="en-GB"/>
        </a:p>
      </dgm:t>
    </dgm:pt>
    <dgm:pt modelId="{EAC43611-715B-4F0A-9569-1194D4014333}" type="sibTrans" cxnId="{3A577893-61BA-4285-AB34-A6E0022A3F4E}">
      <dgm:prSet/>
      <dgm:spPr/>
      <dgm:t>
        <a:bodyPr/>
        <a:lstStyle/>
        <a:p>
          <a:endParaRPr lang="en-GB"/>
        </a:p>
      </dgm:t>
    </dgm:pt>
    <dgm:pt modelId="{017C82C7-0752-4C7D-89BB-A6D17E575D7E}">
      <dgm:prSet phldrT="[Texto]" custT="1"/>
      <dgm:spPr/>
      <dgm:t>
        <a:bodyPr/>
        <a:lstStyle/>
        <a:p>
          <a:r>
            <a:rPr lang="en-GB">
              <a:noFill/>
            </a:rPr>
            <a:t> </a:t>
          </a:r>
        </a:p>
      </dgm:t>
    </dgm:pt>
    <dgm:pt modelId="{F0BD63AA-8790-4DCC-A766-9FD4A1EF7FF9}" type="parTrans" cxnId="{DC440F68-74EF-4703-9F59-A062C9C7AC0A}">
      <dgm:prSet/>
      <dgm:spPr/>
      <dgm:t>
        <a:bodyPr/>
        <a:lstStyle/>
        <a:p>
          <a:endParaRPr lang="en-GB"/>
        </a:p>
      </dgm:t>
    </dgm:pt>
    <dgm:pt modelId="{1233AB6E-4444-48AD-8AB3-FCBD5100E345}" type="sibTrans" cxnId="{DC440F68-74EF-4703-9F59-A062C9C7AC0A}">
      <dgm:prSet/>
      <dgm:spPr/>
      <dgm:t>
        <a:bodyPr/>
        <a:lstStyle/>
        <a:p>
          <a:endParaRPr lang="en-GB"/>
        </a:p>
      </dgm:t>
    </dgm:pt>
    <dgm:pt modelId="{E0240774-8124-46C7-B5EA-F2A57FEB75B4}">
      <dgm:prSet phldrT="[Texto]"/>
      <dgm:spPr/>
      <dgm:t>
        <a:bodyPr/>
        <a:lstStyle/>
        <a:p>
          <a:r>
            <a:rPr lang="en-GB" b="1" i="1" dirty="0"/>
            <a:t>Planning</a:t>
          </a:r>
        </a:p>
      </dgm:t>
    </dgm:pt>
    <dgm:pt modelId="{840C8FE7-5D77-4C83-AD81-D50EE41CB702}" type="parTrans" cxnId="{A8A085AD-D285-4AC8-B92C-430CFE9A399A}">
      <dgm:prSet/>
      <dgm:spPr/>
      <dgm:t>
        <a:bodyPr/>
        <a:lstStyle/>
        <a:p>
          <a:endParaRPr lang="en-GB"/>
        </a:p>
      </dgm:t>
    </dgm:pt>
    <dgm:pt modelId="{9C791C35-FE5D-441B-8503-19FD4CB3F430}" type="sibTrans" cxnId="{A8A085AD-D285-4AC8-B92C-430CFE9A399A}">
      <dgm:prSet/>
      <dgm:spPr/>
      <dgm:t>
        <a:bodyPr/>
        <a:lstStyle/>
        <a:p>
          <a:endParaRPr lang="en-GB"/>
        </a:p>
      </dgm:t>
    </dgm:pt>
    <dgm:pt modelId="{F233E58C-099E-4E5E-BFCF-13AEF6C19381}">
      <dgm:prSet phldrT="[Texto]" custT="1"/>
      <dgm:spPr/>
      <dgm:t>
        <a:bodyPr/>
        <a:lstStyle/>
        <a:p>
          <a:r>
            <a:rPr lang="en-GB" sz="1400" b="1" dirty="0"/>
            <a:t>Schedule Frame: </a:t>
          </a:r>
          <a:r>
            <a:rPr lang="en-GB" sz="1400" b="0" u="sng" dirty="0"/>
            <a:t>October 2022 </a:t>
          </a:r>
          <a:r>
            <a:rPr lang="en-GB" sz="1400" b="0" dirty="0"/>
            <a:t>- </a:t>
          </a:r>
          <a:r>
            <a:rPr lang="en-GB" sz="1400" b="0" u="sng" dirty="0"/>
            <a:t>15 June</a:t>
          </a:r>
          <a:r>
            <a:rPr lang="en-GB" sz="1400" b="0" u="none" dirty="0"/>
            <a:t> </a:t>
          </a:r>
          <a:r>
            <a:rPr lang="en-GB" sz="1400" b="0" dirty="0"/>
            <a:t>in </a:t>
          </a:r>
          <a:r>
            <a:rPr lang="en-GB" sz="1400" b="0" u="sng" dirty="0"/>
            <a:t>2 Week Iterations </a:t>
          </a:r>
          <a:endParaRPr lang="en-GB" sz="1400" b="1" u="sng" dirty="0"/>
        </a:p>
      </dgm:t>
    </dgm:pt>
    <dgm:pt modelId="{7076E5E4-6CD0-4E95-98CC-095598D4A253}" type="parTrans" cxnId="{D74752A9-6448-45A5-B733-F040C59F86DD}">
      <dgm:prSet/>
      <dgm:spPr/>
      <dgm:t>
        <a:bodyPr/>
        <a:lstStyle/>
        <a:p>
          <a:endParaRPr lang="en-GB"/>
        </a:p>
      </dgm:t>
    </dgm:pt>
    <dgm:pt modelId="{D2CB946B-FF6E-40C7-8EFB-F71EA4F7012A}" type="sibTrans" cxnId="{D74752A9-6448-45A5-B733-F040C59F86DD}">
      <dgm:prSet/>
      <dgm:spPr/>
      <dgm:t>
        <a:bodyPr/>
        <a:lstStyle/>
        <a:p>
          <a:endParaRPr lang="en-GB"/>
        </a:p>
      </dgm:t>
    </dgm:pt>
    <dgm:pt modelId="{B76CC19A-106D-4612-BD95-71FFC07F53FD}">
      <dgm:prSet phldrT="[Texto]"/>
      <dgm:spPr/>
      <dgm:t>
        <a:bodyPr/>
        <a:lstStyle/>
        <a:p>
          <a:r>
            <a:rPr lang="en-GB" b="1" i="1" dirty="0"/>
            <a:t>Execution</a:t>
          </a:r>
        </a:p>
      </dgm:t>
    </dgm:pt>
    <dgm:pt modelId="{3C2828DA-121F-4CE2-8314-5E740168C4B5}" type="parTrans" cxnId="{46BD38A3-2148-45A5-9946-06F116D16085}">
      <dgm:prSet/>
      <dgm:spPr/>
      <dgm:t>
        <a:bodyPr/>
        <a:lstStyle/>
        <a:p>
          <a:endParaRPr lang="en-GB"/>
        </a:p>
      </dgm:t>
    </dgm:pt>
    <dgm:pt modelId="{392D5FA6-E996-4B12-887A-AD950BAB568E}" type="sibTrans" cxnId="{46BD38A3-2148-45A5-9946-06F116D16085}">
      <dgm:prSet/>
      <dgm:spPr/>
      <dgm:t>
        <a:bodyPr/>
        <a:lstStyle/>
        <a:p>
          <a:endParaRPr lang="en-GB"/>
        </a:p>
      </dgm:t>
    </dgm:pt>
    <dgm:pt modelId="{B5B86FD9-8A89-4A5E-9462-CFBE34C9FB8E}">
      <dgm:prSet phldrT="[Texto]" custT="1"/>
      <dgm:spPr/>
      <dgm:t>
        <a:bodyPr/>
        <a:lstStyle/>
        <a:p>
          <a:r>
            <a:rPr lang="en-GB" sz="1400" b="1" dirty="0"/>
            <a:t>Quality Assurance: </a:t>
          </a:r>
          <a:r>
            <a:rPr lang="en-GB" sz="1400" b="0" dirty="0"/>
            <a:t>Unit Test &amp; SonarQube</a:t>
          </a:r>
          <a:endParaRPr lang="en-GB" sz="1400" b="1" dirty="0"/>
        </a:p>
      </dgm:t>
    </dgm:pt>
    <dgm:pt modelId="{BF114F59-AF6E-48A5-8427-3E7DF6A3DECD}" type="parTrans" cxnId="{96906030-FC87-4900-B635-68BFA165825B}">
      <dgm:prSet/>
      <dgm:spPr/>
      <dgm:t>
        <a:bodyPr/>
        <a:lstStyle/>
        <a:p>
          <a:endParaRPr lang="en-GB"/>
        </a:p>
      </dgm:t>
    </dgm:pt>
    <dgm:pt modelId="{CD3A39C6-C372-41A4-A2AC-CF2283B8B76D}" type="sibTrans" cxnId="{96906030-FC87-4900-B635-68BFA165825B}">
      <dgm:prSet/>
      <dgm:spPr/>
      <dgm:t>
        <a:bodyPr/>
        <a:lstStyle/>
        <a:p>
          <a:endParaRPr lang="en-GB"/>
        </a:p>
      </dgm:t>
    </dgm:pt>
    <dgm:pt modelId="{6F580868-4A4F-4C88-ADE2-BE7FD5C91F27}">
      <dgm:prSet phldrT="[Texto]" custT="1"/>
      <dgm:spPr/>
      <dgm:t>
        <a:bodyPr/>
        <a:lstStyle/>
        <a:p>
          <a:r>
            <a:rPr lang="en-GB" sz="1400" b="1" dirty="0"/>
            <a:t>Software Configuration Management: </a:t>
          </a:r>
          <a:r>
            <a:rPr lang="en-GB" sz="1400" b="0" dirty="0" err="1"/>
            <a:t>Github</a:t>
          </a:r>
          <a:r>
            <a:rPr lang="en-GB" sz="1400" b="0" dirty="0"/>
            <a:t> &amp; </a:t>
          </a:r>
          <a:r>
            <a:rPr lang="en-GB" sz="1400" b="0" dirty="0" err="1"/>
            <a:t>vX.Y.Z</a:t>
          </a:r>
          <a:r>
            <a:rPr lang="en-GB" sz="1400" b="0" dirty="0"/>
            <a:t> Scheme</a:t>
          </a:r>
          <a:endParaRPr lang="en-GB" sz="1400" b="1" dirty="0"/>
        </a:p>
      </dgm:t>
    </dgm:pt>
    <dgm:pt modelId="{CAB12A1E-F321-4E85-8876-2BD16D1618DC}" type="parTrans" cxnId="{F5E75620-25AB-459C-B691-B0406347BF31}">
      <dgm:prSet/>
      <dgm:spPr/>
      <dgm:t>
        <a:bodyPr/>
        <a:lstStyle/>
        <a:p>
          <a:endParaRPr lang="en-GB"/>
        </a:p>
      </dgm:t>
    </dgm:pt>
    <dgm:pt modelId="{AD674765-8964-4808-8216-CA66A59BF4B5}" type="sibTrans" cxnId="{F5E75620-25AB-459C-B691-B0406347BF31}">
      <dgm:prSet/>
      <dgm:spPr/>
      <dgm:t>
        <a:bodyPr/>
        <a:lstStyle/>
        <a:p>
          <a:endParaRPr lang="en-GB"/>
        </a:p>
      </dgm:t>
    </dgm:pt>
    <dgm:pt modelId="{EDC9F4CA-5F20-4485-AE4B-027AF4B85BD7}">
      <dgm:prSet phldrT="[Texto]"/>
      <dgm:spPr/>
      <dgm:t>
        <a:bodyPr/>
        <a:lstStyle/>
        <a:p>
          <a:r>
            <a:rPr lang="en-GB" b="1" i="1" dirty="0"/>
            <a:t>Ending</a:t>
          </a:r>
        </a:p>
      </dgm:t>
    </dgm:pt>
    <dgm:pt modelId="{06F045D4-DE0B-41FF-B06F-3233CD19AD34}" type="parTrans" cxnId="{CBCA856F-1701-4B98-BE74-9BA6A2EF62EC}">
      <dgm:prSet/>
      <dgm:spPr/>
      <dgm:t>
        <a:bodyPr/>
        <a:lstStyle/>
        <a:p>
          <a:endParaRPr lang="en-GB"/>
        </a:p>
      </dgm:t>
    </dgm:pt>
    <dgm:pt modelId="{B3F84D4E-C3FC-4F51-836D-2D9E2B4E11E7}" type="sibTrans" cxnId="{CBCA856F-1701-4B98-BE74-9BA6A2EF62EC}">
      <dgm:prSet/>
      <dgm:spPr/>
      <dgm:t>
        <a:bodyPr/>
        <a:lstStyle/>
        <a:p>
          <a:endParaRPr lang="en-GB"/>
        </a:p>
      </dgm:t>
    </dgm:pt>
    <dgm:pt modelId="{58EBCB21-D9AE-49B8-8F3B-C071D96D582E}">
      <dgm:prSet phldrT="[Texto]"/>
      <dgm:spPr/>
      <dgm:t>
        <a:bodyPr/>
        <a:lstStyle/>
        <a:p>
          <a:r>
            <a:rPr lang="en-GB" sz="1400" b="1" dirty="0"/>
            <a:t>Packaging: </a:t>
          </a:r>
          <a:r>
            <a:rPr lang="en-GB" sz="1400" b="0" dirty="0"/>
            <a:t>PIP &amp; Public </a:t>
          </a:r>
          <a:r>
            <a:rPr lang="en-GB" sz="1400" b="0" dirty="0" err="1"/>
            <a:t>Github</a:t>
          </a:r>
          <a:endParaRPr lang="en-GB" sz="1400" b="1" dirty="0"/>
        </a:p>
      </dgm:t>
    </dgm:pt>
    <dgm:pt modelId="{419C3B05-A0B6-49F8-8DD4-CB817D96F2E6}" type="parTrans" cxnId="{39C52558-2D19-4162-A93D-009CDD6DDEA4}">
      <dgm:prSet/>
      <dgm:spPr/>
      <dgm:t>
        <a:bodyPr/>
        <a:lstStyle/>
        <a:p>
          <a:endParaRPr lang="en-GB"/>
        </a:p>
      </dgm:t>
    </dgm:pt>
    <dgm:pt modelId="{5A69DFE6-53BC-42E5-99E3-C7B882A322CB}" type="sibTrans" cxnId="{39C52558-2D19-4162-A93D-009CDD6DDEA4}">
      <dgm:prSet/>
      <dgm:spPr/>
      <dgm:t>
        <a:bodyPr/>
        <a:lstStyle/>
        <a:p>
          <a:endParaRPr lang="en-GB"/>
        </a:p>
      </dgm:t>
    </dgm:pt>
    <dgm:pt modelId="{F5178DA1-937D-44F9-97A4-482190C6320C}">
      <dgm:prSet phldrT="[Texto]" custT="1"/>
      <dgm:spPr/>
      <dgm:t>
        <a:bodyPr/>
        <a:lstStyle/>
        <a:p>
          <a:r>
            <a:rPr lang="en-GB">
              <a:noFill/>
            </a:rPr>
            <a:t> </a:t>
          </a:r>
        </a:p>
      </dgm:t>
    </dgm:pt>
    <dgm:pt modelId="{E5763F74-9195-49E6-9537-37186C31C15C}" type="parTrans" cxnId="{B08AEEE8-DD4B-410F-BC17-6991A9548E22}">
      <dgm:prSet/>
      <dgm:spPr/>
      <dgm:t>
        <a:bodyPr/>
        <a:lstStyle/>
        <a:p>
          <a:endParaRPr lang="en-GB"/>
        </a:p>
      </dgm:t>
    </dgm:pt>
    <dgm:pt modelId="{412FDF0D-D8C9-44D6-AB9B-94A2CFA1773E}" type="sibTrans" cxnId="{B08AEEE8-DD4B-410F-BC17-6991A9548E22}">
      <dgm:prSet/>
      <dgm:spPr/>
      <dgm:t>
        <a:bodyPr/>
        <a:lstStyle/>
        <a:p>
          <a:endParaRPr lang="en-GB"/>
        </a:p>
      </dgm:t>
    </dgm:pt>
    <dgm:pt modelId="{F16971F7-59AF-4E5B-8B01-B6CED51347F3}">
      <dgm:prSet phldrT="[Texto]" custT="1"/>
      <dgm:spPr/>
      <dgm:t>
        <a:bodyPr/>
        <a:lstStyle/>
        <a:p>
          <a:r>
            <a:rPr lang="en-GB">
              <a:noFill/>
            </a:rPr>
            <a:t> </a:t>
          </a:r>
        </a:p>
      </dgm:t>
    </dgm:pt>
    <dgm:pt modelId="{F7D2A71B-8F9F-4DB0-AD8D-BEC789DF5835}" type="parTrans" cxnId="{0A543ADB-C1BF-4EC1-96C4-B3862EF4295B}">
      <dgm:prSet/>
      <dgm:spPr/>
      <dgm:t>
        <a:bodyPr/>
        <a:lstStyle/>
        <a:p>
          <a:endParaRPr lang="en-GB"/>
        </a:p>
      </dgm:t>
    </dgm:pt>
    <dgm:pt modelId="{027A0DA0-1F30-4707-BEEC-E59B7B6E0341}" type="sibTrans" cxnId="{0A543ADB-C1BF-4EC1-96C4-B3862EF4295B}">
      <dgm:prSet/>
      <dgm:spPr/>
      <dgm:t>
        <a:bodyPr/>
        <a:lstStyle/>
        <a:p>
          <a:endParaRPr lang="en-GB"/>
        </a:p>
      </dgm:t>
    </dgm:pt>
    <dgm:pt modelId="{A25D3501-A1E0-4D81-924C-93A5DEAC2F0A}">
      <dgm:prSet phldrT="[Texto]" custT="1"/>
      <dgm:spPr/>
      <dgm:t>
        <a:bodyPr/>
        <a:lstStyle/>
        <a:p>
          <a:r>
            <a:rPr lang="en-GB" sz="1400" b="1" dirty="0"/>
            <a:t>Future Development</a:t>
          </a:r>
        </a:p>
      </dgm:t>
    </dgm:pt>
    <dgm:pt modelId="{C8A6A191-37FF-4006-A198-C014E2079550}" type="parTrans" cxnId="{9F9A9179-F1A6-44EC-8D55-0054955D596C}">
      <dgm:prSet/>
      <dgm:spPr/>
      <dgm:t>
        <a:bodyPr/>
        <a:lstStyle/>
        <a:p>
          <a:endParaRPr lang="en-GB"/>
        </a:p>
      </dgm:t>
    </dgm:pt>
    <dgm:pt modelId="{7B82C678-8C8F-4871-8E37-440CD73DA65D}" type="sibTrans" cxnId="{9F9A9179-F1A6-44EC-8D55-0054955D596C}">
      <dgm:prSet/>
      <dgm:spPr/>
      <dgm:t>
        <a:bodyPr/>
        <a:lstStyle/>
        <a:p>
          <a:endParaRPr lang="en-GB"/>
        </a:p>
      </dgm:t>
    </dgm:pt>
    <dgm:pt modelId="{F2DAAC08-5C1B-4F71-9730-151FC8A55E37}" type="pres">
      <dgm:prSet presAssocID="{FF652C04-8F64-46D0-9528-4E403290F57D}" presName="linearFlow" presStyleCnt="0">
        <dgm:presLayoutVars>
          <dgm:dir/>
          <dgm:animLvl val="lvl"/>
          <dgm:resizeHandles val="exact"/>
        </dgm:presLayoutVars>
      </dgm:prSet>
      <dgm:spPr/>
    </dgm:pt>
    <dgm:pt modelId="{7C6A0DD6-72CE-40F8-80B2-101C84399223}" type="pres">
      <dgm:prSet presAssocID="{18E9CB75-60A7-4819-B250-E105989C4EEB}" presName="composite" presStyleCnt="0"/>
      <dgm:spPr/>
    </dgm:pt>
    <dgm:pt modelId="{E3F481D9-A4DD-4BA6-A38E-A142FDD2229B}" type="pres">
      <dgm:prSet presAssocID="{18E9CB75-60A7-4819-B250-E105989C4EEB}" presName="parentText" presStyleLbl="alignNode1" presStyleIdx="0" presStyleCnt="4" custScaleY="127684">
        <dgm:presLayoutVars>
          <dgm:chMax val="1"/>
          <dgm:bulletEnabled val="1"/>
        </dgm:presLayoutVars>
      </dgm:prSet>
      <dgm:spPr/>
    </dgm:pt>
    <dgm:pt modelId="{76D0DB23-6824-45B0-B86F-3FA4BB70A54A}" type="pres">
      <dgm:prSet presAssocID="{18E9CB75-60A7-4819-B250-E105989C4EEB}" presName="descendantText" presStyleLbl="alignAcc1" presStyleIdx="0" presStyleCnt="4" custScaleX="90090" custScaleY="151076">
        <dgm:presLayoutVars>
          <dgm:bulletEnabled val="1"/>
        </dgm:presLayoutVars>
      </dgm:prSet>
      <dgm:spPr/>
    </dgm:pt>
    <dgm:pt modelId="{0225B583-94B7-4B84-A4EB-19D515CC701F}" type="pres">
      <dgm:prSet presAssocID="{11D53925-FAC3-4DA2-B9F0-1058BB83AF5D}" presName="sp" presStyleCnt="0"/>
      <dgm:spPr/>
    </dgm:pt>
    <dgm:pt modelId="{6A26FB2C-5E4F-49CE-BC5F-8EE1D9CE73C6}" type="pres">
      <dgm:prSet presAssocID="{E0240774-8124-46C7-B5EA-F2A57FEB75B4}" presName="composite" presStyleCnt="0"/>
      <dgm:spPr/>
    </dgm:pt>
    <dgm:pt modelId="{E0C46D51-30AD-4C21-BBDA-974A146185DB}" type="pres">
      <dgm:prSet presAssocID="{E0240774-8124-46C7-B5EA-F2A57FEB75B4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63C956B8-140F-472F-89BC-3DCBEFC75EA0}" type="pres">
      <dgm:prSet presAssocID="{E0240774-8124-46C7-B5EA-F2A57FEB75B4}" presName="descendantText" presStyleLbl="alignAcc1" presStyleIdx="1" presStyleCnt="4" custScaleX="90258" custScaleY="110472">
        <dgm:presLayoutVars>
          <dgm:bulletEnabled val="1"/>
        </dgm:presLayoutVars>
      </dgm:prSet>
      <dgm:spPr/>
    </dgm:pt>
    <dgm:pt modelId="{026AFF29-D076-46DD-8846-8570550EFA90}" type="pres">
      <dgm:prSet presAssocID="{9C791C35-FE5D-441B-8503-19FD4CB3F430}" presName="sp" presStyleCnt="0"/>
      <dgm:spPr/>
    </dgm:pt>
    <dgm:pt modelId="{F8DB2B2E-91C5-4B65-9D61-B8E7C3134974}" type="pres">
      <dgm:prSet presAssocID="{B76CC19A-106D-4612-BD95-71FFC07F53FD}" presName="composite" presStyleCnt="0"/>
      <dgm:spPr/>
    </dgm:pt>
    <dgm:pt modelId="{C3E67B1F-4EDD-4B25-8A82-D8A1FA38112A}" type="pres">
      <dgm:prSet presAssocID="{B76CC19A-106D-4612-BD95-71FFC07F53FD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3AAE535A-3DB8-4564-A4A4-B540E5B1F670}" type="pres">
      <dgm:prSet presAssocID="{B76CC19A-106D-4612-BD95-71FFC07F53FD}" presName="descendantText" presStyleLbl="alignAcc1" presStyleIdx="2" presStyleCnt="4" custScaleX="89906" custScaleY="94861">
        <dgm:presLayoutVars>
          <dgm:bulletEnabled val="1"/>
        </dgm:presLayoutVars>
      </dgm:prSet>
      <dgm:spPr/>
    </dgm:pt>
    <dgm:pt modelId="{3EE9267E-EBB9-4416-BF56-B6152A807D90}" type="pres">
      <dgm:prSet presAssocID="{392D5FA6-E996-4B12-887A-AD950BAB568E}" presName="sp" presStyleCnt="0"/>
      <dgm:spPr/>
    </dgm:pt>
    <dgm:pt modelId="{9E49DD57-3DD6-40C8-87CB-69D1164F1C06}" type="pres">
      <dgm:prSet presAssocID="{EDC9F4CA-5F20-4485-AE4B-027AF4B85BD7}" presName="composite" presStyleCnt="0"/>
      <dgm:spPr/>
    </dgm:pt>
    <dgm:pt modelId="{BD7BB914-5D67-4337-B009-A4081A300BF7}" type="pres">
      <dgm:prSet presAssocID="{EDC9F4CA-5F20-4485-AE4B-027AF4B85BD7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BE2D3493-7825-4BF2-8CEC-259DA6ADBD27}" type="pres">
      <dgm:prSet presAssocID="{EDC9F4CA-5F20-4485-AE4B-027AF4B85BD7}" presName="descendantText" presStyleLbl="alignAcc1" presStyleIdx="3" presStyleCnt="4" custScaleX="90267" custScaleY="107857">
        <dgm:presLayoutVars>
          <dgm:bulletEnabled val="1"/>
        </dgm:presLayoutVars>
      </dgm:prSet>
      <dgm:spPr/>
    </dgm:pt>
  </dgm:ptLst>
  <dgm:cxnLst>
    <dgm:cxn modelId="{B94D2D12-A764-489E-AB0F-8DBE75916B5B}" type="presOf" srcId="{F233E58C-099E-4E5E-BFCF-13AEF6C19381}" destId="{63C956B8-140F-472F-89BC-3DCBEFC75EA0}" srcOrd="0" destOrd="0" presId="urn:microsoft.com/office/officeart/2005/8/layout/chevron2"/>
    <dgm:cxn modelId="{268B8D1F-F106-406F-84E1-3626C6F341F7}" type="presOf" srcId="{6F580868-4A4F-4C88-ADE2-BE7FD5C91F27}" destId="{3AAE535A-3DB8-4564-A4A4-B540E5B1F670}" srcOrd="0" destOrd="1" presId="urn:microsoft.com/office/officeart/2005/8/layout/chevron2"/>
    <dgm:cxn modelId="{F5E75620-25AB-459C-B691-B0406347BF31}" srcId="{B76CC19A-106D-4612-BD95-71FFC07F53FD}" destId="{6F580868-4A4F-4C88-ADE2-BE7FD5C91F27}" srcOrd="1" destOrd="0" parTransId="{CAB12A1E-F321-4E85-8876-2BD16D1618DC}" sibTransId="{AD674765-8964-4808-8216-CA66A59BF4B5}"/>
    <dgm:cxn modelId="{96906030-FC87-4900-B635-68BFA165825B}" srcId="{B76CC19A-106D-4612-BD95-71FFC07F53FD}" destId="{B5B86FD9-8A89-4A5E-9462-CFBE34C9FB8E}" srcOrd="0" destOrd="0" parTransId="{BF114F59-AF6E-48A5-8427-3E7DF6A3DECD}" sibTransId="{CD3A39C6-C372-41A4-A2AC-CF2283B8B76D}"/>
    <dgm:cxn modelId="{D36C3F3F-1990-498B-B738-A475161A7B60}" type="presOf" srcId="{58EBCB21-D9AE-49B8-8F3B-C071D96D582E}" destId="{BE2D3493-7825-4BF2-8CEC-259DA6ADBD27}" srcOrd="0" destOrd="0" presId="urn:microsoft.com/office/officeart/2005/8/layout/chevron2"/>
    <dgm:cxn modelId="{88D40260-0078-4648-B95D-C0882E0E56BC}" type="presOf" srcId="{A25D3501-A1E0-4D81-924C-93A5DEAC2F0A}" destId="{BE2D3493-7825-4BF2-8CEC-259DA6ADBD27}" srcOrd="0" destOrd="1" presId="urn:microsoft.com/office/officeart/2005/8/layout/chevron2"/>
    <dgm:cxn modelId="{68928445-66EE-4A9B-8D44-1433E1A3CD6A}" type="presOf" srcId="{B76CC19A-106D-4612-BD95-71FFC07F53FD}" destId="{C3E67B1F-4EDD-4B25-8A82-D8A1FA38112A}" srcOrd="0" destOrd="0" presId="urn:microsoft.com/office/officeart/2005/8/layout/chevron2"/>
    <dgm:cxn modelId="{DC440F68-74EF-4703-9F59-A062C9C7AC0A}" srcId="{18E9CB75-60A7-4819-B250-E105989C4EEB}" destId="{017C82C7-0752-4C7D-89BB-A6D17E575D7E}" srcOrd="1" destOrd="0" parTransId="{F0BD63AA-8790-4DCC-A766-9FD4A1EF7FF9}" sibTransId="{1233AB6E-4444-48AD-8AB3-FCBD5100E345}"/>
    <dgm:cxn modelId="{CBCA856F-1701-4B98-BE74-9BA6A2EF62EC}" srcId="{FF652C04-8F64-46D0-9528-4E403290F57D}" destId="{EDC9F4CA-5F20-4485-AE4B-027AF4B85BD7}" srcOrd="3" destOrd="0" parTransId="{06F045D4-DE0B-41FF-B06F-3233CD19AD34}" sibTransId="{B3F84D4E-C3FC-4F51-836D-2D9E2B4E11E7}"/>
    <dgm:cxn modelId="{7F79E771-DE66-42F8-B28D-889F4FFAEE64}" type="presOf" srcId="{017C82C7-0752-4C7D-89BB-A6D17E575D7E}" destId="{76D0DB23-6824-45B0-B86F-3FA4BB70A54A}" srcOrd="0" destOrd="1" presId="urn:microsoft.com/office/officeart/2005/8/layout/chevron2"/>
    <dgm:cxn modelId="{39C52558-2D19-4162-A93D-009CDD6DDEA4}" srcId="{EDC9F4CA-5F20-4485-AE4B-027AF4B85BD7}" destId="{58EBCB21-D9AE-49B8-8F3B-C071D96D582E}" srcOrd="0" destOrd="0" parTransId="{419C3B05-A0B6-49F8-8DD4-CB817D96F2E6}" sibTransId="{5A69DFE6-53BC-42E5-99E3-C7B882A322CB}"/>
    <dgm:cxn modelId="{9F9A9179-F1A6-44EC-8D55-0054955D596C}" srcId="{EDC9F4CA-5F20-4485-AE4B-027AF4B85BD7}" destId="{A25D3501-A1E0-4D81-924C-93A5DEAC2F0A}" srcOrd="1" destOrd="0" parTransId="{C8A6A191-37FF-4006-A198-C014E2079550}" sibTransId="{7B82C678-8C8F-4871-8E37-440CD73DA65D}"/>
    <dgm:cxn modelId="{3A577893-61BA-4285-AB34-A6E0022A3F4E}" srcId="{18E9CB75-60A7-4819-B250-E105989C4EEB}" destId="{EEF31771-BDCC-40C9-9638-3211D3B960B6}" srcOrd="0" destOrd="0" parTransId="{39DDEF81-2321-4779-8BDB-522943997769}" sibTransId="{EAC43611-715B-4F0A-9569-1194D4014333}"/>
    <dgm:cxn modelId="{B164FB97-92BB-4DA9-BD8C-1333ED8F5D39}" type="presOf" srcId="{F5178DA1-937D-44F9-97A4-482190C6320C}" destId="{76D0DB23-6824-45B0-B86F-3FA4BB70A54A}" srcOrd="0" destOrd="2" presId="urn:microsoft.com/office/officeart/2005/8/layout/chevron2"/>
    <dgm:cxn modelId="{46BD38A3-2148-45A5-9946-06F116D16085}" srcId="{FF652C04-8F64-46D0-9528-4E403290F57D}" destId="{B76CC19A-106D-4612-BD95-71FFC07F53FD}" srcOrd="2" destOrd="0" parTransId="{3C2828DA-121F-4CE2-8314-5E740168C4B5}" sibTransId="{392D5FA6-E996-4B12-887A-AD950BAB568E}"/>
    <dgm:cxn modelId="{D74752A9-6448-45A5-B733-F040C59F86DD}" srcId="{E0240774-8124-46C7-B5EA-F2A57FEB75B4}" destId="{F233E58C-099E-4E5E-BFCF-13AEF6C19381}" srcOrd="0" destOrd="0" parTransId="{7076E5E4-6CD0-4E95-98CC-095598D4A253}" sibTransId="{D2CB946B-FF6E-40C7-8EFB-F71EA4F7012A}"/>
    <dgm:cxn modelId="{A8A085AD-D285-4AC8-B92C-430CFE9A399A}" srcId="{FF652C04-8F64-46D0-9528-4E403290F57D}" destId="{E0240774-8124-46C7-B5EA-F2A57FEB75B4}" srcOrd="1" destOrd="0" parTransId="{840C8FE7-5D77-4C83-AD81-D50EE41CB702}" sibTransId="{9C791C35-FE5D-441B-8503-19FD4CB3F430}"/>
    <dgm:cxn modelId="{DD8C2DBB-1A4B-4D2A-A162-E8EE3DCBA80F}" type="presOf" srcId="{EDC9F4CA-5F20-4485-AE4B-027AF4B85BD7}" destId="{BD7BB914-5D67-4337-B009-A4081A300BF7}" srcOrd="0" destOrd="0" presId="urn:microsoft.com/office/officeart/2005/8/layout/chevron2"/>
    <dgm:cxn modelId="{599566CD-22C9-4D77-BC06-C98E039004D4}" type="presOf" srcId="{F16971F7-59AF-4E5B-8B01-B6CED51347F3}" destId="{76D0DB23-6824-45B0-B86F-3FA4BB70A54A}" srcOrd="0" destOrd="3" presId="urn:microsoft.com/office/officeart/2005/8/layout/chevron2"/>
    <dgm:cxn modelId="{5E36CDD3-340E-4F7F-8924-4E91DB150E90}" type="presOf" srcId="{EEF31771-BDCC-40C9-9638-3211D3B960B6}" destId="{76D0DB23-6824-45B0-B86F-3FA4BB70A54A}" srcOrd="0" destOrd="0" presId="urn:microsoft.com/office/officeart/2005/8/layout/chevron2"/>
    <dgm:cxn modelId="{BB8DF8DA-5F7F-4F3E-B382-88B722E8E477}" type="presOf" srcId="{B5B86FD9-8A89-4A5E-9462-CFBE34C9FB8E}" destId="{3AAE535A-3DB8-4564-A4A4-B540E5B1F670}" srcOrd="0" destOrd="0" presId="urn:microsoft.com/office/officeart/2005/8/layout/chevron2"/>
    <dgm:cxn modelId="{0A543ADB-C1BF-4EC1-96C4-B3862EF4295B}" srcId="{18E9CB75-60A7-4819-B250-E105989C4EEB}" destId="{F16971F7-59AF-4E5B-8B01-B6CED51347F3}" srcOrd="3" destOrd="0" parTransId="{F7D2A71B-8F9F-4DB0-AD8D-BEC789DF5835}" sibTransId="{027A0DA0-1F30-4707-BEEC-E59B7B6E0341}"/>
    <dgm:cxn modelId="{79C289DC-7297-4205-81C1-9D763D91CADF}" srcId="{FF652C04-8F64-46D0-9528-4E403290F57D}" destId="{18E9CB75-60A7-4819-B250-E105989C4EEB}" srcOrd="0" destOrd="0" parTransId="{6DA86248-41F7-4DC1-98AC-3E5E45DB6D96}" sibTransId="{11D53925-FAC3-4DA2-B9F0-1058BB83AF5D}"/>
    <dgm:cxn modelId="{6EAC41E2-F90C-4730-A5F2-363F959CA2B6}" type="presOf" srcId="{18E9CB75-60A7-4819-B250-E105989C4EEB}" destId="{E3F481D9-A4DD-4BA6-A38E-A142FDD2229B}" srcOrd="0" destOrd="0" presId="urn:microsoft.com/office/officeart/2005/8/layout/chevron2"/>
    <dgm:cxn modelId="{B08AEEE8-DD4B-410F-BC17-6991A9548E22}" srcId="{18E9CB75-60A7-4819-B250-E105989C4EEB}" destId="{F5178DA1-937D-44F9-97A4-482190C6320C}" srcOrd="2" destOrd="0" parTransId="{E5763F74-9195-49E6-9537-37186C31C15C}" sibTransId="{412FDF0D-D8C9-44D6-AB9B-94A2CFA1773E}"/>
    <dgm:cxn modelId="{CF0CDCEC-991F-41F6-95B8-3E8B4328707B}" type="presOf" srcId="{E0240774-8124-46C7-B5EA-F2A57FEB75B4}" destId="{E0C46D51-30AD-4C21-BBDA-974A146185DB}" srcOrd="0" destOrd="0" presId="urn:microsoft.com/office/officeart/2005/8/layout/chevron2"/>
    <dgm:cxn modelId="{C15EA9F1-27CE-41B2-BC4C-40702F2EC1E3}" type="presOf" srcId="{FF652C04-8F64-46D0-9528-4E403290F57D}" destId="{F2DAAC08-5C1B-4F71-9730-151FC8A55E37}" srcOrd="0" destOrd="0" presId="urn:microsoft.com/office/officeart/2005/8/layout/chevron2"/>
    <dgm:cxn modelId="{1466FA80-B5CD-4987-A6EC-300911245156}" type="presParOf" srcId="{F2DAAC08-5C1B-4F71-9730-151FC8A55E37}" destId="{7C6A0DD6-72CE-40F8-80B2-101C84399223}" srcOrd="0" destOrd="0" presId="urn:microsoft.com/office/officeart/2005/8/layout/chevron2"/>
    <dgm:cxn modelId="{E99C5485-9468-45C6-8B37-BC1A10B7AD51}" type="presParOf" srcId="{7C6A0DD6-72CE-40F8-80B2-101C84399223}" destId="{E3F481D9-A4DD-4BA6-A38E-A142FDD2229B}" srcOrd="0" destOrd="0" presId="urn:microsoft.com/office/officeart/2005/8/layout/chevron2"/>
    <dgm:cxn modelId="{B9DF1856-A5F2-4764-B76B-4F619826CF92}" type="presParOf" srcId="{7C6A0DD6-72CE-40F8-80B2-101C84399223}" destId="{76D0DB23-6824-45B0-B86F-3FA4BB70A54A}" srcOrd="1" destOrd="0" presId="urn:microsoft.com/office/officeart/2005/8/layout/chevron2"/>
    <dgm:cxn modelId="{081B4E2B-6FE3-4AA9-AC59-5C13A1459B1F}" type="presParOf" srcId="{F2DAAC08-5C1B-4F71-9730-151FC8A55E37}" destId="{0225B583-94B7-4B84-A4EB-19D515CC701F}" srcOrd="1" destOrd="0" presId="urn:microsoft.com/office/officeart/2005/8/layout/chevron2"/>
    <dgm:cxn modelId="{C35448A1-348E-4A13-95BD-F59139043E97}" type="presParOf" srcId="{F2DAAC08-5C1B-4F71-9730-151FC8A55E37}" destId="{6A26FB2C-5E4F-49CE-BC5F-8EE1D9CE73C6}" srcOrd="2" destOrd="0" presId="urn:microsoft.com/office/officeart/2005/8/layout/chevron2"/>
    <dgm:cxn modelId="{54499AFC-C8E2-4C61-BF06-AF0F9B0F3E70}" type="presParOf" srcId="{6A26FB2C-5E4F-49CE-BC5F-8EE1D9CE73C6}" destId="{E0C46D51-30AD-4C21-BBDA-974A146185DB}" srcOrd="0" destOrd="0" presId="urn:microsoft.com/office/officeart/2005/8/layout/chevron2"/>
    <dgm:cxn modelId="{DCF31F0E-66F9-4EBC-97E9-B9D90024BDAE}" type="presParOf" srcId="{6A26FB2C-5E4F-49CE-BC5F-8EE1D9CE73C6}" destId="{63C956B8-140F-472F-89BC-3DCBEFC75EA0}" srcOrd="1" destOrd="0" presId="urn:microsoft.com/office/officeart/2005/8/layout/chevron2"/>
    <dgm:cxn modelId="{D0A28134-39DA-403E-BA5A-4553629B423C}" type="presParOf" srcId="{F2DAAC08-5C1B-4F71-9730-151FC8A55E37}" destId="{026AFF29-D076-46DD-8846-8570550EFA90}" srcOrd="3" destOrd="0" presId="urn:microsoft.com/office/officeart/2005/8/layout/chevron2"/>
    <dgm:cxn modelId="{7FA5FDCF-D493-4977-A26A-CC135DDA36EB}" type="presParOf" srcId="{F2DAAC08-5C1B-4F71-9730-151FC8A55E37}" destId="{F8DB2B2E-91C5-4B65-9D61-B8E7C3134974}" srcOrd="4" destOrd="0" presId="urn:microsoft.com/office/officeart/2005/8/layout/chevron2"/>
    <dgm:cxn modelId="{2DAA0DC3-91A2-4699-BEC2-31949201E7DE}" type="presParOf" srcId="{F8DB2B2E-91C5-4B65-9D61-B8E7C3134974}" destId="{C3E67B1F-4EDD-4B25-8A82-D8A1FA38112A}" srcOrd="0" destOrd="0" presId="urn:microsoft.com/office/officeart/2005/8/layout/chevron2"/>
    <dgm:cxn modelId="{23C6B678-F411-4031-8EE3-8EC36AEF13AC}" type="presParOf" srcId="{F8DB2B2E-91C5-4B65-9D61-B8E7C3134974}" destId="{3AAE535A-3DB8-4564-A4A4-B540E5B1F670}" srcOrd="1" destOrd="0" presId="urn:microsoft.com/office/officeart/2005/8/layout/chevron2"/>
    <dgm:cxn modelId="{9DED6568-A5F7-41E2-9AD6-1A94B1EB3F97}" type="presParOf" srcId="{F2DAAC08-5C1B-4F71-9730-151FC8A55E37}" destId="{3EE9267E-EBB9-4416-BF56-B6152A807D90}" srcOrd="5" destOrd="0" presId="urn:microsoft.com/office/officeart/2005/8/layout/chevron2"/>
    <dgm:cxn modelId="{74BF3268-CF34-41D1-9D9D-2A3854B3D7A7}" type="presParOf" srcId="{F2DAAC08-5C1B-4F71-9730-151FC8A55E37}" destId="{9E49DD57-3DD6-40C8-87CB-69D1164F1C06}" srcOrd="6" destOrd="0" presId="urn:microsoft.com/office/officeart/2005/8/layout/chevron2"/>
    <dgm:cxn modelId="{C3FBCE86-6B91-45D1-9566-1E9ED68F51B7}" type="presParOf" srcId="{9E49DD57-3DD6-40C8-87CB-69D1164F1C06}" destId="{BD7BB914-5D67-4337-B009-A4081A300BF7}" srcOrd="0" destOrd="0" presId="urn:microsoft.com/office/officeart/2005/8/layout/chevron2"/>
    <dgm:cxn modelId="{D4030FFF-3A83-40A3-A57E-16BCE8C9ED75}" type="presParOf" srcId="{9E49DD57-3DD6-40C8-87CB-69D1164F1C06}" destId="{BE2D3493-7825-4BF2-8CEC-259DA6ADBD2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6E116BA-FB50-41D5-B633-E9E5935F7A25}" type="doc">
      <dgm:prSet loTypeId="urn:microsoft.com/office/officeart/2005/8/layout/default" loCatId="list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75BE8046-A075-4D42-9664-EF1C7CB583D9}">
      <dgm:prSet phldrT="[Texto]"/>
      <dgm:spPr/>
      <dgm:t>
        <a:bodyPr/>
        <a:lstStyle/>
        <a:p>
          <a:r>
            <a:rPr lang="en-GB" dirty="0"/>
            <a:t>LU Decomposition*</a:t>
          </a:r>
        </a:p>
      </dgm:t>
    </dgm:pt>
    <dgm:pt modelId="{6E67DD5E-F2F9-48F1-A65A-CAF68FD6AE22}" type="parTrans" cxnId="{F141D9EF-A53B-48A7-84F0-E71A01EFB1B6}">
      <dgm:prSet/>
      <dgm:spPr/>
      <dgm:t>
        <a:bodyPr/>
        <a:lstStyle/>
        <a:p>
          <a:endParaRPr lang="en-GB"/>
        </a:p>
      </dgm:t>
    </dgm:pt>
    <dgm:pt modelId="{0D91C12E-8B19-4515-8141-ABDA60ABC8E8}" type="sibTrans" cxnId="{F141D9EF-A53B-48A7-84F0-E71A01EFB1B6}">
      <dgm:prSet/>
      <dgm:spPr/>
      <dgm:t>
        <a:bodyPr/>
        <a:lstStyle/>
        <a:p>
          <a:endParaRPr lang="en-GB"/>
        </a:p>
      </dgm:t>
    </dgm:pt>
    <dgm:pt modelId="{E570EFB4-5ECF-4E30-AFAA-3D4661F5DF59}">
      <dgm:prSet phldrT="[Texto]"/>
      <dgm:spPr/>
      <dgm:t>
        <a:bodyPr/>
        <a:lstStyle/>
        <a:p>
          <a:r>
            <a:rPr lang="en-GB" dirty="0"/>
            <a:t>Forward &amp; Backward Substitution</a:t>
          </a:r>
        </a:p>
      </dgm:t>
    </dgm:pt>
    <dgm:pt modelId="{CAEE3AC9-815A-400C-B11B-FB0F7C9068AA}" type="parTrans" cxnId="{1C8160D0-70D8-4AB8-9C2A-373FFBB2BDF1}">
      <dgm:prSet/>
      <dgm:spPr/>
      <dgm:t>
        <a:bodyPr/>
        <a:lstStyle/>
        <a:p>
          <a:endParaRPr lang="en-GB"/>
        </a:p>
      </dgm:t>
    </dgm:pt>
    <dgm:pt modelId="{4400B5A8-BE87-446C-AF2E-F5AE07AF106A}" type="sibTrans" cxnId="{1C8160D0-70D8-4AB8-9C2A-373FFBB2BDF1}">
      <dgm:prSet/>
      <dgm:spPr/>
      <dgm:t>
        <a:bodyPr/>
        <a:lstStyle/>
        <a:p>
          <a:endParaRPr lang="en-GB"/>
        </a:p>
      </dgm:t>
    </dgm:pt>
    <dgm:pt modelId="{8329BC11-3AAC-4C45-AAA3-B242D14718AB}">
      <dgm:prSet phldrT="[Texto]"/>
      <dgm:spPr/>
      <dgm:t>
        <a:bodyPr/>
        <a:lstStyle/>
        <a:p>
          <a:r>
            <a:rPr lang="en-GB" dirty="0"/>
            <a:t>QR Decomposition</a:t>
          </a:r>
        </a:p>
      </dgm:t>
    </dgm:pt>
    <dgm:pt modelId="{325DB7E1-038E-4046-B71B-B04D169B9949}" type="parTrans" cxnId="{9F360E69-56A2-481C-8E5B-4BA76E0DA8F3}">
      <dgm:prSet/>
      <dgm:spPr/>
      <dgm:t>
        <a:bodyPr/>
        <a:lstStyle/>
        <a:p>
          <a:endParaRPr lang="en-GB"/>
        </a:p>
      </dgm:t>
    </dgm:pt>
    <dgm:pt modelId="{4FB8F350-E9AF-45C0-AA43-3B17ADD89886}" type="sibTrans" cxnId="{9F360E69-56A2-481C-8E5B-4BA76E0DA8F3}">
      <dgm:prSet/>
      <dgm:spPr/>
      <dgm:t>
        <a:bodyPr/>
        <a:lstStyle/>
        <a:p>
          <a:endParaRPr lang="en-GB"/>
        </a:p>
      </dgm:t>
    </dgm:pt>
    <dgm:pt modelId="{B9D9C645-CDC8-499A-AD5D-FE51919793F7}">
      <dgm:prSet phldrT="[Texto]"/>
      <dgm:spPr/>
      <dgm:t>
        <a:bodyPr/>
        <a:lstStyle/>
        <a:p>
          <a:r>
            <a:rPr lang="en-GB" dirty="0"/>
            <a:t>LU Solver</a:t>
          </a:r>
        </a:p>
      </dgm:t>
    </dgm:pt>
    <dgm:pt modelId="{710A07B2-3600-4EA8-932D-DDE9553020E7}" type="parTrans" cxnId="{E7CFBA01-8ABE-460D-9200-42E43E12EBF9}">
      <dgm:prSet/>
      <dgm:spPr/>
      <dgm:t>
        <a:bodyPr/>
        <a:lstStyle/>
        <a:p>
          <a:endParaRPr lang="en-GB"/>
        </a:p>
      </dgm:t>
    </dgm:pt>
    <dgm:pt modelId="{77667978-5063-4E3E-8B11-BEAB5D3BEEC6}" type="sibTrans" cxnId="{E7CFBA01-8ABE-460D-9200-42E43E12EBF9}">
      <dgm:prSet/>
      <dgm:spPr/>
      <dgm:t>
        <a:bodyPr/>
        <a:lstStyle/>
        <a:p>
          <a:endParaRPr lang="en-GB"/>
        </a:p>
      </dgm:t>
    </dgm:pt>
    <dgm:pt modelId="{0E4C2B9A-CB6B-4FA9-818F-9F721DB1E75E}">
      <dgm:prSet phldrT="[Texto]"/>
      <dgm:spPr/>
      <dgm:t>
        <a:bodyPr/>
        <a:lstStyle/>
        <a:p>
          <a:r>
            <a:rPr lang="en-GB" dirty="0"/>
            <a:t>QR Solver</a:t>
          </a:r>
        </a:p>
      </dgm:t>
    </dgm:pt>
    <dgm:pt modelId="{13BAEDD8-099A-4ED4-87B5-84ADEB72E205}" type="parTrans" cxnId="{55DC615F-E1B8-4D43-9C66-B465E0DE05EC}">
      <dgm:prSet/>
      <dgm:spPr/>
      <dgm:t>
        <a:bodyPr/>
        <a:lstStyle/>
        <a:p>
          <a:endParaRPr lang="en-GB"/>
        </a:p>
      </dgm:t>
    </dgm:pt>
    <dgm:pt modelId="{FC999ABD-8B8F-4AB7-A2DF-F6C62E4DB986}" type="sibTrans" cxnId="{55DC615F-E1B8-4D43-9C66-B465E0DE05EC}">
      <dgm:prSet/>
      <dgm:spPr/>
      <dgm:t>
        <a:bodyPr/>
        <a:lstStyle/>
        <a:p>
          <a:endParaRPr lang="en-GB"/>
        </a:p>
      </dgm:t>
    </dgm:pt>
    <dgm:pt modelId="{67D622D8-80F9-46B2-9E5B-D46C8F9F05F5}" type="pres">
      <dgm:prSet presAssocID="{A6E116BA-FB50-41D5-B633-E9E5935F7A25}" presName="diagram" presStyleCnt="0">
        <dgm:presLayoutVars>
          <dgm:dir/>
          <dgm:resizeHandles val="exact"/>
        </dgm:presLayoutVars>
      </dgm:prSet>
      <dgm:spPr/>
    </dgm:pt>
    <dgm:pt modelId="{20A57F1A-BDD9-429A-951E-A7813EF8A4ED}" type="pres">
      <dgm:prSet presAssocID="{75BE8046-A075-4D42-9664-EF1C7CB583D9}" presName="node" presStyleLbl="node1" presStyleIdx="0" presStyleCnt="5">
        <dgm:presLayoutVars>
          <dgm:bulletEnabled val="1"/>
        </dgm:presLayoutVars>
      </dgm:prSet>
      <dgm:spPr/>
    </dgm:pt>
    <dgm:pt modelId="{6CDD2F8E-2231-4333-96A8-02AEDDE369F1}" type="pres">
      <dgm:prSet presAssocID="{0D91C12E-8B19-4515-8141-ABDA60ABC8E8}" presName="sibTrans" presStyleCnt="0"/>
      <dgm:spPr/>
    </dgm:pt>
    <dgm:pt modelId="{7D7BE03F-1845-4C61-B0C0-6769AB7717AD}" type="pres">
      <dgm:prSet presAssocID="{E570EFB4-5ECF-4E30-AFAA-3D4661F5DF59}" presName="node" presStyleLbl="node1" presStyleIdx="1" presStyleCnt="5">
        <dgm:presLayoutVars>
          <dgm:bulletEnabled val="1"/>
        </dgm:presLayoutVars>
      </dgm:prSet>
      <dgm:spPr/>
    </dgm:pt>
    <dgm:pt modelId="{A10461E9-84E4-4D36-A5F4-4928E64E2793}" type="pres">
      <dgm:prSet presAssocID="{4400B5A8-BE87-446C-AF2E-F5AE07AF106A}" presName="sibTrans" presStyleCnt="0"/>
      <dgm:spPr/>
    </dgm:pt>
    <dgm:pt modelId="{9875C643-DF54-44CF-98CA-7C9BCF4650E6}" type="pres">
      <dgm:prSet presAssocID="{8329BC11-3AAC-4C45-AAA3-B242D14718AB}" presName="node" presStyleLbl="node1" presStyleIdx="2" presStyleCnt="5">
        <dgm:presLayoutVars>
          <dgm:bulletEnabled val="1"/>
        </dgm:presLayoutVars>
      </dgm:prSet>
      <dgm:spPr/>
    </dgm:pt>
    <dgm:pt modelId="{EE627F42-E622-4BB2-BDF8-4D2DB6D33986}" type="pres">
      <dgm:prSet presAssocID="{4FB8F350-E9AF-45C0-AA43-3B17ADD89886}" presName="sibTrans" presStyleCnt="0"/>
      <dgm:spPr/>
    </dgm:pt>
    <dgm:pt modelId="{633BB226-4CAF-4218-A3C7-0F72558FBEA3}" type="pres">
      <dgm:prSet presAssocID="{B9D9C645-CDC8-499A-AD5D-FE51919793F7}" presName="node" presStyleLbl="node1" presStyleIdx="3" presStyleCnt="5">
        <dgm:presLayoutVars>
          <dgm:bulletEnabled val="1"/>
        </dgm:presLayoutVars>
      </dgm:prSet>
      <dgm:spPr/>
    </dgm:pt>
    <dgm:pt modelId="{37B493F0-9B77-4520-B0E2-F1FA84D1DF1D}" type="pres">
      <dgm:prSet presAssocID="{77667978-5063-4E3E-8B11-BEAB5D3BEEC6}" presName="sibTrans" presStyleCnt="0"/>
      <dgm:spPr/>
    </dgm:pt>
    <dgm:pt modelId="{E1F1453E-104C-4BAA-845B-358EE688B481}" type="pres">
      <dgm:prSet presAssocID="{0E4C2B9A-CB6B-4FA9-818F-9F721DB1E75E}" presName="node" presStyleLbl="node1" presStyleIdx="4" presStyleCnt="5">
        <dgm:presLayoutVars>
          <dgm:bulletEnabled val="1"/>
        </dgm:presLayoutVars>
      </dgm:prSet>
      <dgm:spPr/>
    </dgm:pt>
  </dgm:ptLst>
  <dgm:cxnLst>
    <dgm:cxn modelId="{CB12D400-634C-4CEB-8182-5E2D1C94290B}" type="presOf" srcId="{8329BC11-3AAC-4C45-AAA3-B242D14718AB}" destId="{9875C643-DF54-44CF-98CA-7C9BCF4650E6}" srcOrd="0" destOrd="0" presId="urn:microsoft.com/office/officeart/2005/8/layout/default"/>
    <dgm:cxn modelId="{E7CFBA01-8ABE-460D-9200-42E43E12EBF9}" srcId="{A6E116BA-FB50-41D5-B633-E9E5935F7A25}" destId="{B9D9C645-CDC8-499A-AD5D-FE51919793F7}" srcOrd="3" destOrd="0" parTransId="{710A07B2-3600-4EA8-932D-DDE9553020E7}" sibTransId="{77667978-5063-4E3E-8B11-BEAB5D3BEEC6}"/>
    <dgm:cxn modelId="{17A58B18-3E7A-445B-83AD-9B0820A93342}" type="presOf" srcId="{75BE8046-A075-4D42-9664-EF1C7CB583D9}" destId="{20A57F1A-BDD9-429A-951E-A7813EF8A4ED}" srcOrd="0" destOrd="0" presId="urn:microsoft.com/office/officeart/2005/8/layout/default"/>
    <dgm:cxn modelId="{89889F29-747B-48F2-B19F-F1CA2A73EF7E}" type="presOf" srcId="{0E4C2B9A-CB6B-4FA9-818F-9F721DB1E75E}" destId="{E1F1453E-104C-4BAA-845B-358EE688B481}" srcOrd="0" destOrd="0" presId="urn:microsoft.com/office/officeart/2005/8/layout/default"/>
    <dgm:cxn modelId="{55DC615F-E1B8-4D43-9C66-B465E0DE05EC}" srcId="{A6E116BA-FB50-41D5-B633-E9E5935F7A25}" destId="{0E4C2B9A-CB6B-4FA9-818F-9F721DB1E75E}" srcOrd="4" destOrd="0" parTransId="{13BAEDD8-099A-4ED4-87B5-84ADEB72E205}" sibTransId="{FC999ABD-8B8F-4AB7-A2DF-F6C62E4DB986}"/>
    <dgm:cxn modelId="{9F360E69-56A2-481C-8E5B-4BA76E0DA8F3}" srcId="{A6E116BA-FB50-41D5-B633-E9E5935F7A25}" destId="{8329BC11-3AAC-4C45-AAA3-B242D14718AB}" srcOrd="2" destOrd="0" parTransId="{325DB7E1-038E-4046-B71B-B04D169B9949}" sibTransId="{4FB8F350-E9AF-45C0-AA43-3B17ADD89886}"/>
    <dgm:cxn modelId="{28B4C0A2-7632-4518-BCFB-C26B247F7830}" type="presOf" srcId="{B9D9C645-CDC8-499A-AD5D-FE51919793F7}" destId="{633BB226-4CAF-4218-A3C7-0F72558FBEA3}" srcOrd="0" destOrd="0" presId="urn:microsoft.com/office/officeart/2005/8/layout/default"/>
    <dgm:cxn modelId="{59EC02A6-4BA5-488D-BF6D-509C9B432079}" type="presOf" srcId="{A6E116BA-FB50-41D5-B633-E9E5935F7A25}" destId="{67D622D8-80F9-46B2-9E5B-D46C8F9F05F5}" srcOrd="0" destOrd="0" presId="urn:microsoft.com/office/officeart/2005/8/layout/default"/>
    <dgm:cxn modelId="{1C8160D0-70D8-4AB8-9C2A-373FFBB2BDF1}" srcId="{A6E116BA-FB50-41D5-B633-E9E5935F7A25}" destId="{E570EFB4-5ECF-4E30-AFAA-3D4661F5DF59}" srcOrd="1" destOrd="0" parTransId="{CAEE3AC9-815A-400C-B11B-FB0F7C9068AA}" sibTransId="{4400B5A8-BE87-446C-AF2E-F5AE07AF106A}"/>
    <dgm:cxn modelId="{F141D9EF-A53B-48A7-84F0-E71A01EFB1B6}" srcId="{A6E116BA-FB50-41D5-B633-E9E5935F7A25}" destId="{75BE8046-A075-4D42-9664-EF1C7CB583D9}" srcOrd="0" destOrd="0" parTransId="{6E67DD5E-F2F9-48F1-A65A-CAF68FD6AE22}" sibTransId="{0D91C12E-8B19-4515-8141-ABDA60ABC8E8}"/>
    <dgm:cxn modelId="{3AC9D7F6-B0F5-435C-B039-655B8765FE97}" type="presOf" srcId="{E570EFB4-5ECF-4E30-AFAA-3D4661F5DF59}" destId="{7D7BE03F-1845-4C61-B0C0-6769AB7717AD}" srcOrd="0" destOrd="0" presId="urn:microsoft.com/office/officeart/2005/8/layout/default"/>
    <dgm:cxn modelId="{89C89F66-4F7E-4305-9744-A58A5D3F963C}" type="presParOf" srcId="{67D622D8-80F9-46B2-9E5B-D46C8F9F05F5}" destId="{20A57F1A-BDD9-429A-951E-A7813EF8A4ED}" srcOrd="0" destOrd="0" presId="urn:microsoft.com/office/officeart/2005/8/layout/default"/>
    <dgm:cxn modelId="{8F111CD1-3BFE-4BAE-99C0-5AB6A397D93D}" type="presParOf" srcId="{67D622D8-80F9-46B2-9E5B-D46C8F9F05F5}" destId="{6CDD2F8E-2231-4333-96A8-02AEDDE369F1}" srcOrd="1" destOrd="0" presId="urn:microsoft.com/office/officeart/2005/8/layout/default"/>
    <dgm:cxn modelId="{562B2933-1F9A-406E-89B2-45F8A56C11C2}" type="presParOf" srcId="{67D622D8-80F9-46B2-9E5B-D46C8F9F05F5}" destId="{7D7BE03F-1845-4C61-B0C0-6769AB7717AD}" srcOrd="2" destOrd="0" presId="urn:microsoft.com/office/officeart/2005/8/layout/default"/>
    <dgm:cxn modelId="{88505F1A-131D-4AA1-8856-082385048EA4}" type="presParOf" srcId="{67D622D8-80F9-46B2-9E5B-D46C8F9F05F5}" destId="{A10461E9-84E4-4D36-A5F4-4928E64E2793}" srcOrd="3" destOrd="0" presId="urn:microsoft.com/office/officeart/2005/8/layout/default"/>
    <dgm:cxn modelId="{6F202633-D7CF-48FB-8445-A024369251E4}" type="presParOf" srcId="{67D622D8-80F9-46B2-9E5B-D46C8F9F05F5}" destId="{9875C643-DF54-44CF-98CA-7C9BCF4650E6}" srcOrd="4" destOrd="0" presId="urn:microsoft.com/office/officeart/2005/8/layout/default"/>
    <dgm:cxn modelId="{6DC52C5D-FEF1-46B2-A0EA-361AC9B7973E}" type="presParOf" srcId="{67D622D8-80F9-46B2-9E5B-D46C8F9F05F5}" destId="{EE627F42-E622-4BB2-BDF8-4D2DB6D33986}" srcOrd="5" destOrd="0" presId="urn:microsoft.com/office/officeart/2005/8/layout/default"/>
    <dgm:cxn modelId="{FE9CF4A4-594C-4963-B6E3-7FE21B0D083C}" type="presParOf" srcId="{67D622D8-80F9-46B2-9E5B-D46C8F9F05F5}" destId="{633BB226-4CAF-4218-A3C7-0F72558FBEA3}" srcOrd="6" destOrd="0" presId="urn:microsoft.com/office/officeart/2005/8/layout/default"/>
    <dgm:cxn modelId="{91B9915A-F653-4D92-8F25-47D10029C5C4}" type="presParOf" srcId="{67D622D8-80F9-46B2-9E5B-D46C8F9F05F5}" destId="{37B493F0-9B77-4520-B0E2-F1FA84D1DF1D}" srcOrd="7" destOrd="0" presId="urn:microsoft.com/office/officeart/2005/8/layout/default"/>
    <dgm:cxn modelId="{8913EFC6-DE4D-4DEF-8F32-176B0B3D1D8D}" type="presParOf" srcId="{67D622D8-80F9-46B2-9E5B-D46C8F9F05F5}" destId="{E1F1453E-104C-4BAA-845B-358EE688B48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4A94D1D-7194-499C-8079-2AC51BFC4770}" type="doc">
      <dgm:prSet loTypeId="urn:microsoft.com/office/officeart/2009/3/layout/HorizontalOrganizationChart" loCatId="hierarchy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A6F7E4E4-F5D2-4C71-88F1-AB2E9F39B8E3}">
          <dgm:prSet phldrT="[Texto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GB" sz="10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1000" b="0" i="1" dirty="0" smtClean="0">
                        <a:latin typeface="Cambria Math" panose="02040503050406030204" pitchFamily="18" charset="0"/>
                      </a:rPr>
                      <m:t>′[</m:t>
                    </m:r>
                    <m:r>
                      <a:rPr lang="en-GB" sz="1000" b="0" i="1" dirty="0" smtClean="0">
                        <a:latin typeface="Cambria Math" panose="02040503050406030204" pitchFamily="18" charset="0"/>
                      </a:rPr>
                      <m:t>𝑟𝑜𝑤</m:t>
                    </m:r>
                    <m:r>
                      <a:rPr lang="en-GB" sz="10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1000" b="0" i="1" dirty="0" smtClean="0">
                        <a:latin typeface="Cambria Math" panose="02040503050406030204" pitchFamily="18" charset="0"/>
                      </a:rPr>
                      <m:t>𝑐𝑜𝑙</m:t>
                    </m:r>
                    <m:r>
                      <a:rPr lang="en-GB" sz="1000" b="0" i="1" dirty="0" smtClean="0">
                        <a:latin typeface="Cambria Math" panose="02040503050406030204" pitchFamily="18" charset="0"/>
                      </a:rPr>
                      <m:t>+ 1 : </m:t>
                    </m:r>
                    <m:r>
                      <a:rPr lang="en-GB" sz="10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1000" b="0" i="1" dirty="0" smtClean="0">
                        <a:latin typeface="Cambria Math" panose="02040503050406030204" pitchFamily="18" charset="0"/>
                      </a:rPr>
                      <m:t>] ←  </m:t>
                    </m:r>
                    <m:r>
                      <a:rPr lang="en-GB" sz="10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1000" b="0" i="1" dirty="0" smtClean="0">
                        <a:latin typeface="Cambria Math" panose="02040503050406030204" pitchFamily="18" charset="0"/>
                      </a:rPr>
                      <m:t>′[</m:t>
                    </m:r>
                    <m:r>
                      <a:rPr lang="en-GB" sz="1000" b="0" i="1" dirty="0" smtClean="0">
                        <a:latin typeface="Cambria Math" panose="02040503050406030204" pitchFamily="18" charset="0"/>
                      </a:rPr>
                      <m:t>𝑟𝑜𝑤</m:t>
                    </m:r>
                    <m:r>
                      <a:rPr lang="en-GB" sz="10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1000" b="0" i="1" dirty="0" smtClean="0">
                        <a:latin typeface="Cambria Math" panose="02040503050406030204" pitchFamily="18" charset="0"/>
                      </a:rPr>
                      <m:t>𝑐𝑜𝑙</m:t>
                    </m:r>
                    <m:r>
                      <a:rPr lang="en-GB" sz="1000" b="0" i="1" dirty="0" smtClean="0">
                        <a:latin typeface="Cambria Math" panose="02040503050406030204" pitchFamily="18" charset="0"/>
                      </a:rPr>
                      <m:t> +  1 : </m:t>
                    </m:r>
                    <m:r>
                      <a:rPr lang="en-GB" sz="10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1000" b="0" i="1" dirty="0" smtClean="0">
                        <a:latin typeface="Cambria Math" panose="02040503050406030204" pitchFamily="18" charset="0"/>
                      </a:rPr>
                      <m:t>] −  </m:t>
                    </m:r>
                    <m:r>
                      <a:rPr lang="en-GB" sz="1000" b="0" i="1" dirty="0" smtClean="0">
                        <a:latin typeface="Cambria Math" panose="02040503050406030204" pitchFamily="18" charset="0"/>
                      </a:rPr>
                      <m:t>𝑚𝑢𝑙𝑡𝑖𝑝𝑙𝑖𝑒𝑟</m:t>
                    </m:r>
                    <m:r>
                      <a:rPr lang="en-GB" sz="1000" b="0" i="1" dirty="0" smtClean="0">
                        <a:latin typeface="Cambria Math" panose="02040503050406030204" pitchFamily="18" charset="0"/>
                      </a:rPr>
                      <m:t>·</m:t>
                    </m:r>
                    <m:r>
                      <a:rPr lang="en-GB" sz="10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1000" b="0" i="1" dirty="0" smtClean="0">
                        <a:latin typeface="Cambria Math" panose="02040503050406030204" pitchFamily="18" charset="0"/>
                      </a:rPr>
                      <m:t>′[</m:t>
                    </m:r>
                    <m:r>
                      <a:rPr lang="en-GB" sz="1000" b="0" i="1" dirty="0" smtClean="0">
                        <a:latin typeface="Cambria Math" panose="02040503050406030204" pitchFamily="18" charset="0"/>
                      </a:rPr>
                      <m:t>𝑐𝑜𝑙</m:t>
                    </m:r>
                    <m:r>
                      <a:rPr lang="en-GB" sz="10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1000" b="0" i="1" dirty="0" smtClean="0">
                        <a:latin typeface="Cambria Math" panose="02040503050406030204" pitchFamily="18" charset="0"/>
                      </a:rPr>
                      <m:t>𝑐𝑜𝑙</m:t>
                    </m:r>
                    <m:r>
                      <a:rPr lang="en-GB" sz="1000" b="0" i="1" dirty="0" smtClean="0">
                        <a:latin typeface="Cambria Math" panose="02040503050406030204" pitchFamily="18" charset="0"/>
                      </a:rPr>
                      <m:t> +  1 : </m:t>
                    </m:r>
                    <m:r>
                      <a:rPr lang="en-GB" sz="10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10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m:oMathPara>
              </a14:m>
              <a:endParaRPr lang="en-GB" sz="1000" b="0" i="0" dirty="0"/>
            </a:p>
          </dgm:t>
        </dgm:pt>
      </mc:Choice>
      <mc:Fallback xmlns="">
        <dgm:pt modelId="{A6F7E4E4-F5D2-4C71-88F1-AB2E9F39B8E3}">
          <dgm:prSet phldrT="[Texto]" custT="1"/>
          <dgm:spPr/>
          <dgm:t>
            <a:bodyPr/>
            <a:lstStyle/>
            <a:p>
              <a:r>
                <a:rPr lang="en-GB" sz="1000" b="0" i="0" dirty="0">
                  <a:latin typeface="Cambria Math" panose="02040503050406030204" pitchFamily="18" charset="0"/>
                </a:rPr>
                <a:t>𝐴′[𝑟𝑜𝑤, 𝑐𝑜𝑙+ 1 : 𝑛] ←  𝐴′[𝑟𝑜𝑤, 𝑐𝑜𝑙 +  1 : 𝑛] −  𝑚𝑢𝑙𝑡𝑖𝑝𝑙𝑖𝑒𝑟·𝐴′[𝑐𝑜𝑙, 𝑐𝑜𝑙 +  1 : 𝑛]</a:t>
              </a:r>
              <a:endParaRPr lang="en-GB" sz="1000" b="0" i="0" dirty="0"/>
            </a:p>
          </dgm:t>
        </dgm:pt>
      </mc:Fallback>
    </mc:AlternateContent>
    <dgm:pt modelId="{C2D5B75F-15D4-49F1-BA20-BB63397B2596}" type="parTrans" cxnId="{AFB46470-2ED1-4DA5-9F85-A5BE76A1958B}">
      <dgm:prSet/>
      <dgm:spPr/>
      <dgm:t>
        <a:bodyPr/>
        <a:lstStyle/>
        <a:p>
          <a:endParaRPr lang="en-GB" sz="1200"/>
        </a:p>
      </dgm:t>
    </dgm:pt>
    <dgm:pt modelId="{12099E85-BC1E-459F-AF13-2992F7C2B3EF}" type="sibTrans" cxnId="{AFB46470-2ED1-4DA5-9F85-A5BE76A1958B}">
      <dgm:prSet/>
      <dgm:spPr/>
      <dgm:t>
        <a:bodyPr/>
        <a:lstStyle/>
        <a:p>
          <a:endParaRPr lang="en-GB" sz="1200"/>
        </a:p>
      </dgm:t>
    </dgm:pt>
    <dgm:pt modelId="{5512F278-5610-4150-9E60-254B8A23F872}">
      <dgm:prSet phldrT="[Texto]" custT="1"/>
      <dgm:spPr/>
      <dgm:t>
        <a:bodyPr/>
        <a:lstStyle/>
        <a:p>
          <a:r>
            <a:rPr lang="en-GB" sz="1400" dirty="0"/>
            <a:t>Submatrices </a:t>
          </a:r>
          <a:br>
            <a:rPr lang="en-GB" sz="1400" dirty="0"/>
          </a:br>
          <a:r>
            <a:rPr lang="en-GB" sz="1400" dirty="0"/>
            <a:t>Syntax</a:t>
          </a:r>
        </a:p>
      </dgm:t>
    </dgm:pt>
    <dgm:pt modelId="{9F7798CB-4B7B-4702-8219-BE0049C2FE97}" type="parTrans" cxnId="{C8E9E17D-19F5-48A3-BE07-25D44479FD47}">
      <dgm:prSet/>
      <dgm:spPr/>
      <dgm:t>
        <a:bodyPr/>
        <a:lstStyle/>
        <a:p>
          <a:endParaRPr lang="en-GB" sz="1200"/>
        </a:p>
      </dgm:t>
    </dgm:pt>
    <dgm:pt modelId="{33DE95AC-C3B7-43E3-9307-913521B7A414}" type="sibTrans" cxnId="{C8E9E17D-19F5-48A3-BE07-25D44479FD47}">
      <dgm:prSet/>
      <dgm:spPr/>
      <dgm:t>
        <a:bodyPr/>
        <a:lstStyle/>
        <a:p>
          <a:endParaRPr lang="en-GB" sz="1200"/>
        </a:p>
      </dgm:t>
    </dgm:pt>
    <dgm:pt modelId="{E7A773C2-67E9-4B70-BF06-7152555EE2B3}">
      <dgm:prSet phldrT="[Texto]" custT="1"/>
      <dgm:spPr/>
      <dgm:t>
        <a:bodyPr/>
        <a:lstStyle/>
        <a:p>
          <a:r>
            <a:rPr lang="en-GB" sz="1400" dirty="0"/>
            <a:t>New-Axis</a:t>
          </a:r>
          <a:br>
            <a:rPr lang="en-GB" sz="1400" dirty="0"/>
          </a:br>
          <a:r>
            <a:rPr lang="en-GB" sz="1400" dirty="0"/>
            <a:t>Syntax</a:t>
          </a:r>
        </a:p>
      </dgm:t>
    </dgm:pt>
    <dgm:pt modelId="{0FB92A44-EF9D-4D75-83CC-99025B8E9C22}" type="parTrans" cxnId="{30087B86-22CB-40E9-AAD3-BAB45B03F276}">
      <dgm:prSet/>
      <dgm:spPr/>
      <dgm:t>
        <a:bodyPr/>
        <a:lstStyle/>
        <a:p>
          <a:endParaRPr lang="en-GB" sz="1200"/>
        </a:p>
      </dgm:t>
    </dgm:pt>
    <dgm:pt modelId="{B6118BA1-E86D-425F-9E5E-D652F220F41D}" type="sibTrans" cxnId="{30087B86-22CB-40E9-AAD3-BAB45B03F276}">
      <dgm:prSet/>
      <dgm:spPr/>
      <dgm:t>
        <a:bodyPr/>
        <a:lstStyle/>
        <a:p>
          <a:endParaRPr lang="en-GB" sz="1200"/>
        </a:p>
      </dgm:t>
    </dgm:pt>
    <dgm:pt modelId="{E5C59A08-8D11-4696-974C-CEB07CC6239B}">
      <dgm:prSet phldrT="[Texto]" custT="1"/>
      <dgm:spPr/>
      <dgm:t>
        <a:bodyPr/>
        <a:lstStyle/>
        <a:p>
          <a:r>
            <a:rPr lang="en-GB" sz="1400" dirty="0"/>
            <a:t>Outer</a:t>
          </a:r>
          <a:br>
            <a:rPr lang="en-GB" sz="1400" dirty="0"/>
          </a:br>
          <a:r>
            <a:rPr lang="en-GB" sz="1400" dirty="0"/>
            <a:t>Product</a:t>
          </a:r>
        </a:p>
      </dgm:t>
    </dgm:pt>
    <dgm:pt modelId="{912EC018-F9F6-476B-AB47-27F1881C8B7F}" type="parTrans" cxnId="{11795440-8E98-4ECF-87B7-BEC8C16CC66F}">
      <dgm:prSet/>
      <dgm:spPr/>
      <dgm:t>
        <a:bodyPr/>
        <a:lstStyle/>
        <a:p>
          <a:endParaRPr lang="en-GB" sz="1200"/>
        </a:p>
      </dgm:t>
    </dgm:pt>
    <dgm:pt modelId="{28C1357D-57AC-4A85-8912-F7A742E5E42D}" type="sibTrans" cxnId="{11795440-8E98-4ECF-87B7-BEC8C16CC66F}">
      <dgm:prSet/>
      <dgm:spPr/>
      <dgm:t>
        <a:bodyPr/>
        <a:lstStyle/>
        <a:p>
          <a:endParaRPr lang="en-GB" sz="1200"/>
        </a:p>
      </dgm:t>
    </dgm:pt>
    <dgm:pt modelId="{A075C874-6E97-40E6-8CB9-8AA046B5583F}">
      <dgm:prSet phldrT="[Texto]" custT="1"/>
      <dgm:spPr/>
      <dgm:t>
        <a:bodyPr/>
        <a:lstStyle/>
        <a:p>
          <a:r>
            <a:rPr lang="en-GB" sz="1400" dirty="0"/>
            <a:t>For Loop</a:t>
          </a:r>
        </a:p>
      </dgm:t>
    </dgm:pt>
    <dgm:pt modelId="{49F04BBE-C42F-424A-B0AF-2C81FDA01EB7}" type="parTrans" cxnId="{D87DBC69-73B0-4FA9-ACD2-EE2C4690BA63}">
      <dgm:prSet/>
      <dgm:spPr/>
      <dgm:t>
        <a:bodyPr/>
        <a:lstStyle/>
        <a:p>
          <a:endParaRPr lang="en-GB"/>
        </a:p>
      </dgm:t>
    </dgm:pt>
    <dgm:pt modelId="{A8799902-8AC4-41E7-8999-A29565EDD668}" type="sibTrans" cxnId="{D87DBC69-73B0-4FA9-ACD2-EE2C4690BA63}">
      <dgm:prSet/>
      <dgm:spPr/>
      <dgm:t>
        <a:bodyPr/>
        <a:lstStyle/>
        <a:p>
          <a:endParaRPr lang="en-GB"/>
        </a:p>
      </dgm:t>
    </dgm:pt>
    <dgm:pt modelId="{F5F7310E-36FC-455B-A2A2-A345F262D328}" type="pres">
      <dgm:prSet presAssocID="{54A94D1D-7194-499C-8079-2AC51BFC477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C2996C8-91BD-43A6-9B39-CD18ACB6A9DB}" type="pres">
      <dgm:prSet presAssocID="{A6F7E4E4-F5D2-4C71-88F1-AB2E9F39B8E3}" presName="hierRoot1" presStyleCnt="0">
        <dgm:presLayoutVars>
          <dgm:hierBranch val="init"/>
        </dgm:presLayoutVars>
      </dgm:prSet>
      <dgm:spPr/>
    </dgm:pt>
    <dgm:pt modelId="{BF1FDFB6-5C95-4136-AA9D-BDA124B81521}" type="pres">
      <dgm:prSet presAssocID="{A6F7E4E4-F5D2-4C71-88F1-AB2E9F39B8E3}" presName="rootComposite1" presStyleCnt="0"/>
      <dgm:spPr/>
    </dgm:pt>
    <dgm:pt modelId="{627DC361-07ED-4055-8CFA-AB28532B9BAE}" type="pres">
      <dgm:prSet presAssocID="{A6F7E4E4-F5D2-4C71-88F1-AB2E9F39B8E3}" presName="rootText1" presStyleLbl="node0" presStyleIdx="0" presStyleCnt="1" custScaleX="257783">
        <dgm:presLayoutVars>
          <dgm:chPref val="3"/>
        </dgm:presLayoutVars>
      </dgm:prSet>
      <dgm:spPr/>
    </dgm:pt>
    <dgm:pt modelId="{C29E4D4C-F30A-4D83-829A-1329210C041D}" type="pres">
      <dgm:prSet presAssocID="{A6F7E4E4-F5D2-4C71-88F1-AB2E9F39B8E3}" presName="rootConnector1" presStyleLbl="node1" presStyleIdx="0" presStyleCnt="0"/>
      <dgm:spPr/>
    </dgm:pt>
    <dgm:pt modelId="{0B25A443-F7B3-4F0F-A860-D76F653C61BB}" type="pres">
      <dgm:prSet presAssocID="{A6F7E4E4-F5D2-4C71-88F1-AB2E9F39B8E3}" presName="hierChild2" presStyleCnt="0"/>
      <dgm:spPr/>
    </dgm:pt>
    <dgm:pt modelId="{F1188DC2-E410-4D20-A7BA-C4CF563BD270}" type="pres">
      <dgm:prSet presAssocID="{9F7798CB-4B7B-4702-8219-BE0049C2FE97}" presName="Name64" presStyleLbl="parChTrans1D2" presStyleIdx="0" presStyleCnt="4"/>
      <dgm:spPr/>
    </dgm:pt>
    <dgm:pt modelId="{310BFDF8-4FF3-4540-8873-062D4F373235}" type="pres">
      <dgm:prSet presAssocID="{5512F278-5610-4150-9E60-254B8A23F872}" presName="hierRoot2" presStyleCnt="0">
        <dgm:presLayoutVars>
          <dgm:hierBranch val="init"/>
        </dgm:presLayoutVars>
      </dgm:prSet>
      <dgm:spPr/>
    </dgm:pt>
    <dgm:pt modelId="{3C09CF83-1C14-4C39-ABCB-B54E07A43A0B}" type="pres">
      <dgm:prSet presAssocID="{5512F278-5610-4150-9E60-254B8A23F872}" presName="rootComposite" presStyleCnt="0"/>
      <dgm:spPr/>
    </dgm:pt>
    <dgm:pt modelId="{91BF1B9B-27FC-4249-B020-C5DE8B69224F}" type="pres">
      <dgm:prSet presAssocID="{5512F278-5610-4150-9E60-254B8A23F872}" presName="rootText" presStyleLbl="node2" presStyleIdx="0" presStyleCnt="4">
        <dgm:presLayoutVars>
          <dgm:chPref val="3"/>
        </dgm:presLayoutVars>
      </dgm:prSet>
      <dgm:spPr/>
    </dgm:pt>
    <dgm:pt modelId="{4CD1E9DF-5C30-4C90-8E28-BEE7FE49B869}" type="pres">
      <dgm:prSet presAssocID="{5512F278-5610-4150-9E60-254B8A23F872}" presName="rootConnector" presStyleLbl="node2" presStyleIdx="0" presStyleCnt="4"/>
      <dgm:spPr/>
    </dgm:pt>
    <dgm:pt modelId="{4FAB20D8-A2DC-4D3C-8696-D85DE028F80B}" type="pres">
      <dgm:prSet presAssocID="{5512F278-5610-4150-9E60-254B8A23F872}" presName="hierChild4" presStyleCnt="0"/>
      <dgm:spPr/>
    </dgm:pt>
    <dgm:pt modelId="{789FDBD5-E003-4E60-8B90-A2318B1F3E5F}" type="pres">
      <dgm:prSet presAssocID="{5512F278-5610-4150-9E60-254B8A23F872}" presName="hierChild5" presStyleCnt="0"/>
      <dgm:spPr/>
    </dgm:pt>
    <dgm:pt modelId="{6DAE4DD6-F9F5-4CDD-8CD1-764AB6947C3F}" type="pres">
      <dgm:prSet presAssocID="{0FB92A44-EF9D-4D75-83CC-99025B8E9C22}" presName="Name64" presStyleLbl="parChTrans1D2" presStyleIdx="1" presStyleCnt="4"/>
      <dgm:spPr/>
    </dgm:pt>
    <dgm:pt modelId="{41F907D2-AA07-4889-8CA7-5D03BA2B9173}" type="pres">
      <dgm:prSet presAssocID="{E7A773C2-67E9-4B70-BF06-7152555EE2B3}" presName="hierRoot2" presStyleCnt="0">
        <dgm:presLayoutVars>
          <dgm:hierBranch val="init"/>
        </dgm:presLayoutVars>
      </dgm:prSet>
      <dgm:spPr/>
    </dgm:pt>
    <dgm:pt modelId="{B0D29368-343F-44E3-93AE-0AB7906B67CE}" type="pres">
      <dgm:prSet presAssocID="{E7A773C2-67E9-4B70-BF06-7152555EE2B3}" presName="rootComposite" presStyleCnt="0"/>
      <dgm:spPr/>
    </dgm:pt>
    <dgm:pt modelId="{CF714DE5-E1B8-4129-BFFA-ADEEC2A0DAF8}" type="pres">
      <dgm:prSet presAssocID="{E7A773C2-67E9-4B70-BF06-7152555EE2B3}" presName="rootText" presStyleLbl="node2" presStyleIdx="1" presStyleCnt="4">
        <dgm:presLayoutVars>
          <dgm:chPref val="3"/>
        </dgm:presLayoutVars>
      </dgm:prSet>
      <dgm:spPr/>
    </dgm:pt>
    <dgm:pt modelId="{2CAD61F8-4613-4796-B77B-8D310B7B55BD}" type="pres">
      <dgm:prSet presAssocID="{E7A773C2-67E9-4B70-BF06-7152555EE2B3}" presName="rootConnector" presStyleLbl="node2" presStyleIdx="1" presStyleCnt="4"/>
      <dgm:spPr/>
    </dgm:pt>
    <dgm:pt modelId="{7F0EDF4E-5DD6-4853-9755-7A22A11DF526}" type="pres">
      <dgm:prSet presAssocID="{E7A773C2-67E9-4B70-BF06-7152555EE2B3}" presName="hierChild4" presStyleCnt="0"/>
      <dgm:spPr/>
    </dgm:pt>
    <dgm:pt modelId="{B6C7D6D7-FE73-4186-AC1C-B632EA72B165}" type="pres">
      <dgm:prSet presAssocID="{E7A773C2-67E9-4B70-BF06-7152555EE2B3}" presName="hierChild5" presStyleCnt="0"/>
      <dgm:spPr/>
    </dgm:pt>
    <dgm:pt modelId="{434B6EFA-A7D5-457F-BDEA-59631D298D6C}" type="pres">
      <dgm:prSet presAssocID="{912EC018-F9F6-476B-AB47-27F1881C8B7F}" presName="Name64" presStyleLbl="parChTrans1D2" presStyleIdx="2" presStyleCnt="4"/>
      <dgm:spPr/>
    </dgm:pt>
    <dgm:pt modelId="{F9A1E8D9-0E26-464C-9A00-BFD4F832C8FD}" type="pres">
      <dgm:prSet presAssocID="{E5C59A08-8D11-4696-974C-CEB07CC6239B}" presName="hierRoot2" presStyleCnt="0">
        <dgm:presLayoutVars>
          <dgm:hierBranch val="init"/>
        </dgm:presLayoutVars>
      </dgm:prSet>
      <dgm:spPr/>
    </dgm:pt>
    <dgm:pt modelId="{C4A9E406-4240-441A-AA5B-74BF5D21AFEF}" type="pres">
      <dgm:prSet presAssocID="{E5C59A08-8D11-4696-974C-CEB07CC6239B}" presName="rootComposite" presStyleCnt="0"/>
      <dgm:spPr/>
    </dgm:pt>
    <dgm:pt modelId="{C9807315-7F5D-4307-826C-1F3528658342}" type="pres">
      <dgm:prSet presAssocID="{E5C59A08-8D11-4696-974C-CEB07CC6239B}" presName="rootText" presStyleLbl="node2" presStyleIdx="2" presStyleCnt="4">
        <dgm:presLayoutVars>
          <dgm:chPref val="3"/>
        </dgm:presLayoutVars>
      </dgm:prSet>
      <dgm:spPr/>
    </dgm:pt>
    <dgm:pt modelId="{5A7F2EA7-D12B-4E17-A200-D8B74372E58D}" type="pres">
      <dgm:prSet presAssocID="{E5C59A08-8D11-4696-974C-CEB07CC6239B}" presName="rootConnector" presStyleLbl="node2" presStyleIdx="2" presStyleCnt="4"/>
      <dgm:spPr/>
    </dgm:pt>
    <dgm:pt modelId="{04D8AC4F-A7DE-43AB-9DBC-21F5CC730976}" type="pres">
      <dgm:prSet presAssocID="{E5C59A08-8D11-4696-974C-CEB07CC6239B}" presName="hierChild4" presStyleCnt="0"/>
      <dgm:spPr/>
    </dgm:pt>
    <dgm:pt modelId="{D399CACA-1D4F-457B-A81C-80D2137C17EE}" type="pres">
      <dgm:prSet presAssocID="{E5C59A08-8D11-4696-974C-CEB07CC6239B}" presName="hierChild5" presStyleCnt="0"/>
      <dgm:spPr/>
    </dgm:pt>
    <dgm:pt modelId="{8F72DAE2-5B82-40B0-AE26-0F4D18775C36}" type="pres">
      <dgm:prSet presAssocID="{49F04BBE-C42F-424A-B0AF-2C81FDA01EB7}" presName="Name64" presStyleLbl="parChTrans1D2" presStyleIdx="3" presStyleCnt="4"/>
      <dgm:spPr/>
    </dgm:pt>
    <dgm:pt modelId="{0E8CCE44-B67D-423F-9F1B-9B7DFDB35037}" type="pres">
      <dgm:prSet presAssocID="{A075C874-6E97-40E6-8CB9-8AA046B5583F}" presName="hierRoot2" presStyleCnt="0">
        <dgm:presLayoutVars>
          <dgm:hierBranch val="init"/>
        </dgm:presLayoutVars>
      </dgm:prSet>
      <dgm:spPr/>
    </dgm:pt>
    <dgm:pt modelId="{509017D1-7E9B-412B-83CD-EDDA08152498}" type="pres">
      <dgm:prSet presAssocID="{A075C874-6E97-40E6-8CB9-8AA046B5583F}" presName="rootComposite" presStyleCnt="0"/>
      <dgm:spPr/>
    </dgm:pt>
    <dgm:pt modelId="{65EFF79C-EE43-4B7A-831D-91DE9996E583}" type="pres">
      <dgm:prSet presAssocID="{A075C874-6E97-40E6-8CB9-8AA046B5583F}" presName="rootText" presStyleLbl="node2" presStyleIdx="3" presStyleCnt="4">
        <dgm:presLayoutVars>
          <dgm:chPref val="3"/>
        </dgm:presLayoutVars>
      </dgm:prSet>
      <dgm:spPr/>
    </dgm:pt>
    <dgm:pt modelId="{CCA02E8F-C815-498A-B40E-96B8712C5F5F}" type="pres">
      <dgm:prSet presAssocID="{A075C874-6E97-40E6-8CB9-8AA046B5583F}" presName="rootConnector" presStyleLbl="node2" presStyleIdx="3" presStyleCnt="4"/>
      <dgm:spPr/>
    </dgm:pt>
    <dgm:pt modelId="{6D8645E3-07B5-4E78-B12D-0E77E78706CE}" type="pres">
      <dgm:prSet presAssocID="{A075C874-6E97-40E6-8CB9-8AA046B5583F}" presName="hierChild4" presStyleCnt="0"/>
      <dgm:spPr/>
    </dgm:pt>
    <dgm:pt modelId="{0EC81707-AA17-40B1-9051-5997AB61E0E6}" type="pres">
      <dgm:prSet presAssocID="{A075C874-6E97-40E6-8CB9-8AA046B5583F}" presName="hierChild5" presStyleCnt="0"/>
      <dgm:spPr/>
    </dgm:pt>
    <dgm:pt modelId="{9D64BE7F-628D-4207-AB79-36610EF23C47}" type="pres">
      <dgm:prSet presAssocID="{A6F7E4E4-F5D2-4C71-88F1-AB2E9F39B8E3}" presName="hierChild3" presStyleCnt="0"/>
      <dgm:spPr/>
    </dgm:pt>
  </dgm:ptLst>
  <dgm:cxnLst>
    <dgm:cxn modelId="{3AE81B24-3CF3-4E4E-BD51-0AD9E22D06D3}" type="presOf" srcId="{A6F7E4E4-F5D2-4C71-88F1-AB2E9F39B8E3}" destId="{C29E4D4C-F30A-4D83-829A-1329210C041D}" srcOrd="1" destOrd="0" presId="urn:microsoft.com/office/officeart/2009/3/layout/HorizontalOrganizationChart"/>
    <dgm:cxn modelId="{135C9925-1CF1-4C2C-99DC-53EAF4BB1B84}" type="presOf" srcId="{A075C874-6E97-40E6-8CB9-8AA046B5583F}" destId="{65EFF79C-EE43-4B7A-831D-91DE9996E583}" srcOrd="0" destOrd="0" presId="urn:microsoft.com/office/officeart/2009/3/layout/HorizontalOrganizationChart"/>
    <dgm:cxn modelId="{AD64702E-6F2D-42CD-88DC-DEAF4E712988}" type="presOf" srcId="{A075C874-6E97-40E6-8CB9-8AA046B5583F}" destId="{CCA02E8F-C815-498A-B40E-96B8712C5F5F}" srcOrd="1" destOrd="0" presId="urn:microsoft.com/office/officeart/2009/3/layout/HorizontalOrganizationChart"/>
    <dgm:cxn modelId="{46E37230-06A9-4F46-8A40-A499EE4FEA5C}" type="presOf" srcId="{0FB92A44-EF9D-4D75-83CC-99025B8E9C22}" destId="{6DAE4DD6-F9F5-4CDD-8CD1-764AB6947C3F}" srcOrd="0" destOrd="0" presId="urn:microsoft.com/office/officeart/2009/3/layout/HorizontalOrganizationChart"/>
    <dgm:cxn modelId="{11795440-8E98-4ECF-87B7-BEC8C16CC66F}" srcId="{A6F7E4E4-F5D2-4C71-88F1-AB2E9F39B8E3}" destId="{E5C59A08-8D11-4696-974C-CEB07CC6239B}" srcOrd="2" destOrd="0" parTransId="{912EC018-F9F6-476B-AB47-27F1881C8B7F}" sibTransId="{28C1357D-57AC-4A85-8912-F7A742E5E42D}"/>
    <dgm:cxn modelId="{DADF2C5B-C8CE-4E2A-B682-BBBF81E0B592}" type="presOf" srcId="{E7A773C2-67E9-4B70-BF06-7152555EE2B3}" destId="{CF714DE5-E1B8-4129-BFFA-ADEEC2A0DAF8}" srcOrd="0" destOrd="0" presId="urn:microsoft.com/office/officeart/2009/3/layout/HorizontalOrganizationChart"/>
    <dgm:cxn modelId="{6D4BEE5F-DAD5-449B-8DDF-7FE26B86A538}" type="presOf" srcId="{54A94D1D-7194-499C-8079-2AC51BFC4770}" destId="{F5F7310E-36FC-455B-A2A2-A345F262D328}" srcOrd="0" destOrd="0" presId="urn:microsoft.com/office/officeart/2009/3/layout/HorizontalOrganizationChart"/>
    <dgm:cxn modelId="{D87DBC69-73B0-4FA9-ACD2-EE2C4690BA63}" srcId="{A6F7E4E4-F5D2-4C71-88F1-AB2E9F39B8E3}" destId="{A075C874-6E97-40E6-8CB9-8AA046B5583F}" srcOrd="3" destOrd="0" parTransId="{49F04BBE-C42F-424A-B0AF-2C81FDA01EB7}" sibTransId="{A8799902-8AC4-41E7-8999-A29565EDD668}"/>
    <dgm:cxn modelId="{AFB46470-2ED1-4DA5-9F85-A5BE76A1958B}" srcId="{54A94D1D-7194-499C-8079-2AC51BFC4770}" destId="{A6F7E4E4-F5D2-4C71-88F1-AB2E9F39B8E3}" srcOrd="0" destOrd="0" parTransId="{C2D5B75F-15D4-49F1-BA20-BB63397B2596}" sibTransId="{12099E85-BC1E-459F-AF13-2992F7C2B3EF}"/>
    <dgm:cxn modelId="{C8E9E17D-19F5-48A3-BE07-25D44479FD47}" srcId="{A6F7E4E4-F5D2-4C71-88F1-AB2E9F39B8E3}" destId="{5512F278-5610-4150-9E60-254B8A23F872}" srcOrd="0" destOrd="0" parTransId="{9F7798CB-4B7B-4702-8219-BE0049C2FE97}" sibTransId="{33DE95AC-C3B7-43E3-9307-913521B7A414}"/>
    <dgm:cxn modelId="{30087B86-22CB-40E9-AAD3-BAB45B03F276}" srcId="{A6F7E4E4-F5D2-4C71-88F1-AB2E9F39B8E3}" destId="{E7A773C2-67E9-4B70-BF06-7152555EE2B3}" srcOrd="1" destOrd="0" parTransId="{0FB92A44-EF9D-4D75-83CC-99025B8E9C22}" sibTransId="{B6118BA1-E86D-425F-9E5E-D652F220F41D}"/>
    <dgm:cxn modelId="{9A09E08D-5EB3-475E-B6C7-BD1182808ED8}" type="presOf" srcId="{5512F278-5610-4150-9E60-254B8A23F872}" destId="{4CD1E9DF-5C30-4C90-8E28-BEE7FE49B869}" srcOrd="1" destOrd="0" presId="urn:microsoft.com/office/officeart/2009/3/layout/HorizontalOrganizationChart"/>
    <dgm:cxn modelId="{B0B8568E-A6F0-4FF0-9663-C5254950BFF9}" type="presOf" srcId="{E5C59A08-8D11-4696-974C-CEB07CC6239B}" destId="{5A7F2EA7-D12B-4E17-A200-D8B74372E58D}" srcOrd="1" destOrd="0" presId="urn:microsoft.com/office/officeart/2009/3/layout/HorizontalOrganizationChart"/>
    <dgm:cxn modelId="{4FDC85B2-F448-483C-BBA0-435E104126F7}" type="presOf" srcId="{912EC018-F9F6-476B-AB47-27F1881C8B7F}" destId="{434B6EFA-A7D5-457F-BDEA-59631D298D6C}" srcOrd="0" destOrd="0" presId="urn:microsoft.com/office/officeart/2009/3/layout/HorizontalOrganizationChart"/>
    <dgm:cxn modelId="{23D0B3B8-C442-4C9B-824C-3213CD2A9C36}" type="presOf" srcId="{9F7798CB-4B7B-4702-8219-BE0049C2FE97}" destId="{F1188DC2-E410-4D20-A7BA-C4CF563BD270}" srcOrd="0" destOrd="0" presId="urn:microsoft.com/office/officeart/2009/3/layout/HorizontalOrganizationChart"/>
    <dgm:cxn modelId="{7D75C3CA-FB10-4DA1-9D89-B7EE0BB42C02}" type="presOf" srcId="{A6F7E4E4-F5D2-4C71-88F1-AB2E9F39B8E3}" destId="{627DC361-07ED-4055-8CFA-AB28532B9BAE}" srcOrd="0" destOrd="0" presId="urn:microsoft.com/office/officeart/2009/3/layout/HorizontalOrganizationChart"/>
    <dgm:cxn modelId="{79B27CCC-3E67-453C-91D5-083449F75E6C}" type="presOf" srcId="{E7A773C2-67E9-4B70-BF06-7152555EE2B3}" destId="{2CAD61F8-4613-4796-B77B-8D310B7B55BD}" srcOrd="1" destOrd="0" presId="urn:microsoft.com/office/officeart/2009/3/layout/HorizontalOrganizationChart"/>
    <dgm:cxn modelId="{60B963CD-D69B-428E-A728-25750190E101}" type="presOf" srcId="{49F04BBE-C42F-424A-B0AF-2C81FDA01EB7}" destId="{8F72DAE2-5B82-40B0-AE26-0F4D18775C36}" srcOrd="0" destOrd="0" presId="urn:microsoft.com/office/officeart/2009/3/layout/HorizontalOrganizationChart"/>
    <dgm:cxn modelId="{F8C6C9CF-8DA3-45D4-9D3E-92F1C4B2FCE6}" type="presOf" srcId="{E5C59A08-8D11-4696-974C-CEB07CC6239B}" destId="{C9807315-7F5D-4307-826C-1F3528658342}" srcOrd="0" destOrd="0" presId="urn:microsoft.com/office/officeart/2009/3/layout/HorizontalOrganizationChart"/>
    <dgm:cxn modelId="{1D6AE3DA-3823-4121-9568-4634D83D2115}" type="presOf" srcId="{5512F278-5610-4150-9E60-254B8A23F872}" destId="{91BF1B9B-27FC-4249-B020-C5DE8B69224F}" srcOrd="0" destOrd="0" presId="urn:microsoft.com/office/officeart/2009/3/layout/HorizontalOrganizationChart"/>
    <dgm:cxn modelId="{6B6999CE-DF17-4BA6-BFFE-874444D8FDD9}" type="presParOf" srcId="{F5F7310E-36FC-455B-A2A2-A345F262D328}" destId="{3C2996C8-91BD-43A6-9B39-CD18ACB6A9DB}" srcOrd="0" destOrd="0" presId="urn:microsoft.com/office/officeart/2009/3/layout/HorizontalOrganizationChart"/>
    <dgm:cxn modelId="{FE9280E5-575C-41BF-9FCA-6685FD21B3CC}" type="presParOf" srcId="{3C2996C8-91BD-43A6-9B39-CD18ACB6A9DB}" destId="{BF1FDFB6-5C95-4136-AA9D-BDA124B81521}" srcOrd="0" destOrd="0" presId="urn:microsoft.com/office/officeart/2009/3/layout/HorizontalOrganizationChart"/>
    <dgm:cxn modelId="{A06786ED-B536-4289-9EDF-720A56E6DD71}" type="presParOf" srcId="{BF1FDFB6-5C95-4136-AA9D-BDA124B81521}" destId="{627DC361-07ED-4055-8CFA-AB28532B9BAE}" srcOrd="0" destOrd="0" presId="urn:microsoft.com/office/officeart/2009/3/layout/HorizontalOrganizationChart"/>
    <dgm:cxn modelId="{9F5231D4-F879-47C0-8B22-68B035D4345C}" type="presParOf" srcId="{BF1FDFB6-5C95-4136-AA9D-BDA124B81521}" destId="{C29E4D4C-F30A-4D83-829A-1329210C041D}" srcOrd="1" destOrd="0" presId="urn:microsoft.com/office/officeart/2009/3/layout/HorizontalOrganizationChart"/>
    <dgm:cxn modelId="{255B0140-A9F3-44CE-BC4E-261CCA997325}" type="presParOf" srcId="{3C2996C8-91BD-43A6-9B39-CD18ACB6A9DB}" destId="{0B25A443-F7B3-4F0F-A860-D76F653C61BB}" srcOrd="1" destOrd="0" presId="urn:microsoft.com/office/officeart/2009/3/layout/HorizontalOrganizationChart"/>
    <dgm:cxn modelId="{2CBEDB33-C70C-4435-B29A-3315880B99EF}" type="presParOf" srcId="{0B25A443-F7B3-4F0F-A860-D76F653C61BB}" destId="{F1188DC2-E410-4D20-A7BA-C4CF563BD270}" srcOrd="0" destOrd="0" presId="urn:microsoft.com/office/officeart/2009/3/layout/HorizontalOrganizationChart"/>
    <dgm:cxn modelId="{B15D3502-44D3-4E8B-9F44-72FD78B6BC3C}" type="presParOf" srcId="{0B25A443-F7B3-4F0F-A860-D76F653C61BB}" destId="{310BFDF8-4FF3-4540-8873-062D4F373235}" srcOrd="1" destOrd="0" presId="urn:microsoft.com/office/officeart/2009/3/layout/HorizontalOrganizationChart"/>
    <dgm:cxn modelId="{BD38240D-7DD5-4289-81DE-3668CF30C3D1}" type="presParOf" srcId="{310BFDF8-4FF3-4540-8873-062D4F373235}" destId="{3C09CF83-1C14-4C39-ABCB-B54E07A43A0B}" srcOrd="0" destOrd="0" presId="urn:microsoft.com/office/officeart/2009/3/layout/HorizontalOrganizationChart"/>
    <dgm:cxn modelId="{D40A5664-D151-4C28-BCDA-661455033AE4}" type="presParOf" srcId="{3C09CF83-1C14-4C39-ABCB-B54E07A43A0B}" destId="{91BF1B9B-27FC-4249-B020-C5DE8B69224F}" srcOrd="0" destOrd="0" presId="urn:microsoft.com/office/officeart/2009/3/layout/HorizontalOrganizationChart"/>
    <dgm:cxn modelId="{8959A3C6-9F69-4D1E-8C8C-BA4426656DBF}" type="presParOf" srcId="{3C09CF83-1C14-4C39-ABCB-B54E07A43A0B}" destId="{4CD1E9DF-5C30-4C90-8E28-BEE7FE49B869}" srcOrd="1" destOrd="0" presId="urn:microsoft.com/office/officeart/2009/3/layout/HorizontalOrganizationChart"/>
    <dgm:cxn modelId="{EB9180C3-591D-4CA7-BC71-7B130B67188A}" type="presParOf" srcId="{310BFDF8-4FF3-4540-8873-062D4F373235}" destId="{4FAB20D8-A2DC-4D3C-8696-D85DE028F80B}" srcOrd="1" destOrd="0" presId="urn:microsoft.com/office/officeart/2009/3/layout/HorizontalOrganizationChart"/>
    <dgm:cxn modelId="{85935174-6A97-44DA-87F1-2A94F35DD129}" type="presParOf" srcId="{310BFDF8-4FF3-4540-8873-062D4F373235}" destId="{789FDBD5-E003-4E60-8B90-A2318B1F3E5F}" srcOrd="2" destOrd="0" presId="urn:microsoft.com/office/officeart/2009/3/layout/HorizontalOrganizationChart"/>
    <dgm:cxn modelId="{1236679B-2C15-4565-BA2D-E33AC6997438}" type="presParOf" srcId="{0B25A443-F7B3-4F0F-A860-D76F653C61BB}" destId="{6DAE4DD6-F9F5-4CDD-8CD1-764AB6947C3F}" srcOrd="2" destOrd="0" presId="urn:microsoft.com/office/officeart/2009/3/layout/HorizontalOrganizationChart"/>
    <dgm:cxn modelId="{3B19ADFC-13AB-4463-A997-4F2EC56864F4}" type="presParOf" srcId="{0B25A443-F7B3-4F0F-A860-D76F653C61BB}" destId="{41F907D2-AA07-4889-8CA7-5D03BA2B9173}" srcOrd="3" destOrd="0" presId="urn:microsoft.com/office/officeart/2009/3/layout/HorizontalOrganizationChart"/>
    <dgm:cxn modelId="{42A8CCF8-4C44-4A9A-B0EC-891E5217116D}" type="presParOf" srcId="{41F907D2-AA07-4889-8CA7-5D03BA2B9173}" destId="{B0D29368-343F-44E3-93AE-0AB7906B67CE}" srcOrd="0" destOrd="0" presId="urn:microsoft.com/office/officeart/2009/3/layout/HorizontalOrganizationChart"/>
    <dgm:cxn modelId="{84B4A094-F4A0-49FC-9E76-78D851B1E3D1}" type="presParOf" srcId="{B0D29368-343F-44E3-93AE-0AB7906B67CE}" destId="{CF714DE5-E1B8-4129-BFFA-ADEEC2A0DAF8}" srcOrd="0" destOrd="0" presId="urn:microsoft.com/office/officeart/2009/3/layout/HorizontalOrganizationChart"/>
    <dgm:cxn modelId="{5223AE5F-5441-4126-A387-BAD23A319C5E}" type="presParOf" srcId="{B0D29368-343F-44E3-93AE-0AB7906B67CE}" destId="{2CAD61F8-4613-4796-B77B-8D310B7B55BD}" srcOrd="1" destOrd="0" presId="urn:microsoft.com/office/officeart/2009/3/layout/HorizontalOrganizationChart"/>
    <dgm:cxn modelId="{39A38E24-D91C-4D40-97F8-25196C624523}" type="presParOf" srcId="{41F907D2-AA07-4889-8CA7-5D03BA2B9173}" destId="{7F0EDF4E-5DD6-4853-9755-7A22A11DF526}" srcOrd="1" destOrd="0" presId="urn:microsoft.com/office/officeart/2009/3/layout/HorizontalOrganizationChart"/>
    <dgm:cxn modelId="{14514FED-CEB1-4574-930F-1B87089AC745}" type="presParOf" srcId="{41F907D2-AA07-4889-8CA7-5D03BA2B9173}" destId="{B6C7D6D7-FE73-4186-AC1C-B632EA72B165}" srcOrd="2" destOrd="0" presId="urn:microsoft.com/office/officeart/2009/3/layout/HorizontalOrganizationChart"/>
    <dgm:cxn modelId="{5DDCB784-28C2-4D2C-A6C3-153E7EBF7C3E}" type="presParOf" srcId="{0B25A443-F7B3-4F0F-A860-D76F653C61BB}" destId="{434B6EFA-A7D5-457F-BDEA-59631D298D6C}" srcOrd="4" destOrd="0" presId="urn:microsoft.com/office/officeart/2009/3/layout/HorizontalOrganizationChart"/>
    <dgm:cxn modelId="{5A8EE09C-B79A-4D18-B9FD-197EA6DC6137}" type="presParOf" srcId="{0B25A443-F7B3-4F0F-A860-D76F653C61BB}" destId="{F9A1E8D9-0E26-464C-9A00-BFD4F832C8FD}" srcOrd="5" destOrd="0" presId="urn:microsoft.com/office/officeart/2009/3/layout/HorizontalOrganizationChart"/>
    <dgm:cxn modelId="{037C367C-49CB-4FCC-A674-46FBE9056382}" type="presParOf" srcId="{F9A1E8D9-0E26-464C-9A00-BFD4F832C8FD}" destId="{C4A9E406-4240-441A-AA5B-74BF5D21AFEF}" srcOrd="0" destOrd="0" presId="urn:microsoft.com/office/officeart/2009/3/layout/HorizontalOrganizationChart"/>
    <dgm:cxn modelId="{50BA22EC-5DF0-47F6-806C-0192D4D9AD9D}" type="presParOf" srcId="{C4A9E406-4240-441A-AA5B-74BF5D21AFEF}" destId="{C9807315-7F5D-4307-826C-1F3528658342}" srcOrd="0" destOrd="0" presId="urn:microsoft.com/office/officeart/2009/3/layout/HorizontalOrganizationChart"/>
    <dgm:cxn modelId="{296D3B17-344C-418B-8CB8-EC6B53F76B5A}" type="presParOf" srcId="{C4A9E406-4240-441A-AA5B-74BF5D21AFEF}" destId="{5A7F2EA7-D12B-4E17-A200-D8B74372E58D}" srcOrd="1" destOrd="0" presId="urn:microsoft.com/office/officeart/2009/3/layout/HorizontalOrganizationChart"/>
    <dgm:cxn modelId="{B60B720D-751F-4874-8A3D-CA7BB3D8B2BE}" type="presParOf" srcId="{F9A1E8D9-0E26-464C-9A00-BFD4F832C8FD}" destId="{04D8AC4F-A7DE-43AB-9DBC-21F5CC730976}" srcOrd="1" destOrd="0" presId="urn:microsoft.com/office/officeart/2009/3/layout/HorizontalOrganizationChart"/>
    <dgm:cxn modelId="{73BF0B17-8BD5-4C33-B629-4596CBDA1181}" type="presParOf" srcId="{F9A1E8D9-0E26-464C-9A00-BFD4F832C8FD}" destId="{D399CACA-1D4F-457B-A81C-80D2137C17EE}" srcOrd="2" destOrd="0" presId="urn:microsoft.com/office/officeart/2009/3/layout/HorizontalOrganizationChart"/>
    <dgm:cxn modelId="{31AFDC70-8F47-4ECD-8578-FDCF53671FBE}" type="presParOf" srcId="{0B25A443-F7B3-4F0F-A860-D76F653C61BB}" destId="{8F72DAE2-5B82-40B0-AE26-0F4D18775C36}" srcOrd="6" destOrd="0" presId="urn:microsoft.com/office/officeart/2009/3/layout/HorizontalOrganizationChart"/>
    <dgm:cxn modelId="{0BC2CB79-57EA-4FB7-A3E7-78C89A46BE25}" type="presParOf" srcId="{0B25A443-F7B3-4F0F-A860-D76F653C61BB}" destId="{0E8CCE44-B67D-423F-9F1B-9B7DFDB35037}" srcOrd="7" destOrd="0" presId="urn:microsoft.com/office/officeart/2009/3/layout/HorizontalOrganizationChart"/>
    <dgm:cxn modelId="{F1E9B79A-FB4D-4AFE-898C-1994A4CC1D4B}" type="presParOf" srcId="{0E8CCE44-B67D-423F-9F1B-9B7DFDB35037}" destId="{509017D1-7E9B-412B-83CD-EDDA08152498}" srcOrd="0" destOrd="0" presId="urn:microsoft.com/office/officeart/2009/3/layout/HorizontalOrganizationChart"/>
    <dgm:cxn modelId="{A42C321E-2339-4043-BB08-1C06001876AB}" type="presParOf" srcId="{509017D1-7E9B-412B-83CD-EDDA08152498}" destId="{65EFF79C-EE43-4B7A-831D-91DE9996E583}" srcOrd="0" destOrd="0" presId="urn:microsoft.com/office/officeart/2009/3/layout/HorizontalOrganizationChart"/>
    <dgm:cxn modelId="{01F03FB2-F0B1-487C-84C7-405123677B90}" type="presParOf" srcId="{509017D1-7E9B-412B-83CD-EDDA08152498}" destId="{CCA02E8F-C815-498A-B40E-96B8712C5F5F}" srcOrd="1" destOrd="0" presId="urn:microsoft.com/office/officeart/2009/3/layout/HorizontalOrganizationChart"/>
    <dgm:cxn modelId="{52B08323-43A3-4441-B115-5C7698DA1E7B}" type="presParOf" srcId="{0E8CCE44-B67D-423F-9F1B-9B7DFDB35037}" destId="{6D8645E3-07B5-4E78-B12D-0E77E78706CE}" srcOrd="1" destOrd="0" presId="urn:microsoft.com/office/officeart/2009/3/layout/HorizontalOrganizationChart"/>
    <dgm:cxn modelId="{B2EC24BF-DB3B-463E-BB9E-F8C6918B4C5A}" type="presParOf" srcId="{0E8CCE44-B67D-423F-9F1B-9B7DFDB35037}" destId="{0EC81707-AA17-40B1-9051-5997AB61E0E6}" srcOrd="2" destOrd="0" presId="urn:microsoft.com/office/officeart/2009/3/layout/HorizontalOrganizationChart"/>
    <dgm:cxn modelId="{A129417A-5E0A-4FC5-A3DA-66CFD5BEE0F6}" type="presParOf" srcId="{3C2996C8-91BD-43A6-9B39-CD18ACB6A9DB}" destId="{9D64BE7F-628D-4207-AB79-36610EF23C4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4A94D1D-7194-499C-8079-2AC51BFC4770}" type="doc">
      <dgm:prSet loTypeId="urn:microsoft.com/office/officeart/2009/3/layout/HorizontalOrganizationChart" loCatId="hierarchy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A6F7E4E4-F5D2-4C71-88F1-AB2E9F39B8E3}">
      <dgm:prSet phldrT="[Texto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C2D5B75F-15D4-49F1-BA20-BB63397B2596}" type="parTrans" cxnId="{AFB46470-2ED1-4DA5-9F85-A5BE76A1958B}">
      <dgm:prSet/>
      <dgm:spPr/>
      <dgm:t>
        <a:bodyPr/>
        <a:lstStyle/>
        <a:p>
          <a:endParaRPr lang="en-GB" sz="1200"/>
        </a:p>
      </dgm:t>
    </dgm:pt>
    <dgm:pt modelId="{12099E85-BC1E-459F-AF13-2992F7C2B3EF}" type="sibTrans" cxnId="{AFB46470-2ED1-4DA5-9F85-A5BE76A1958B}">
      <dgm:prSet/>
      <dgm:spPr/>
      <dgm:t>
        <a:bodyPr/>
        <a:lstStyle/>
        <a:p>
          <a:endParaRPr lang="en-GB" sz="1200"/>
        </a:p>
      </dgm:t>
    </dgm:pt>
    <dgm:pt modelId="{5512F278-5610-4150-9E60-254B8A23F872}">
      <dgm:prSet phldrT="[Texto]" custT="1"/>
      <dgm:spPr/>
      <dgm:t>
        <a:bodyPr/>
        <a:lstStyle/>
        <a:p>
          <a:r>
            <a:rPr lang="en-GB" sz="1400" dirty="0"/>
            <a:t>Submatrices </a:t>
          </a:r>
          <a:br>
            <a:rPr lang="en-GB" sz="1400" dirty="0"/>
          </a:br>
          <a:r>
            <a:rPr lang="en-GB" sz="1400" dirty="0"/>
            <a:t>Syntax</a:t>
          </a:r>
        </a:p>
      </dgm:t>
    </dgm:pt>
    <dgm:pt modelId="{9F7798CB-4B7B-4702-8219-BE0049C2FE97}" type="parTrans" cxnId="{C8E9E17D-19F5-48A3-BE07-25D44479FD47}">
      <dgm:prSet/>
      <dgm:spPr/>
      <dgm:t>
        <a:bodyPr/>
        <a:lstStyle/>
        <a:p>
          <a:endParaRPr lang="en-GB" sz="1200"/>
        </a:p>
      </dgm:t>
    </dgm:pt>
    <dgm:pt modelId="{33DE95AC-C3B7-43E3-9307-913521B7A414}" type="sibTrans" cxnId="{C8E9E17D-19F5-48A3-BE07-25D44479FD47}">
      <dgm:prSet/>
      <dgm:spPr/>
      <dgm:t>
        <a:bodyPr/>
        <a:lstStyle/>
        <a:p>
          <a:endParaRPr lang="en-GB" sz="1200"/>
        </a:p>
      </dgm:t>
    </dgm:pt>
    <dgm:pt modelId="{E7A773C2-67E9-4B70-BF06-7152555EE2B3}">
      <dgm:prSet phldrT="[Texto]" custT="1"/>
      <dgm:spPr/>
      <dgm:t>
        <a:bodyPr/>
        <a:lstStyle/>
        <a:p>
          <a:r>
            <a:rPr lang="en-GB" sz="1400" dirty="0"/>
            <a:t>New-Axis</a:t>
          </a:r>
          <a:br>
            <a:rPr lang="en-GB" sz="1400" dirty="0"/>
          </a:br>
          <a:r>
            <a:rPr lang="en-GB" sz="1400" dirty="0"/>
            <a:t>Syntax</a:t>
          </a:r>
        </a:p>
      </dgm:t>
    </dgm:pt>
    <dgm:pt modelId="{0FB92A44-EF9D-4D75-83CC-99025B8E9C22}" type="parTrans" cxnId="{30087B86-22CB-40E9-AAD3-BAB45B03F276}">
      <dgm:prSet/>
      <dgm:spPr/>
      <dgm:t>
        <a:bodyPr/>
        <a:lstStyle/>
        <a:p>
          <a:endParaRPr lang="en-GB" sz="1200"/>
        </a:p>
      </dgm:t>
    </dgm:pt>
    <dgm:pt modelId="{B6118BA1-E86D-425F-9E5E-D652F220F41D}" type="sibTrans" cxnId="{30087B86-22CB-40E9-AAD3-BAB45B03F276}">
      <dgm:prSet/>
      <dgm:spPr/>
      <dgm:t>
        <a:bodyPr/>
        <a:lstStyle/>
        <a:p>
          <a:endParaRPr lang="en-GB" sz="1200"/>
        </a:p>
      </dgm:t>
    </dgm:pt>
    <dgm:pt modelId="{E5C59A08-8D11-4696-974C-CEB07CC6239B}">
      <dgm:prSet phldrT="[Texto]" custT="1"/>
      <dgm:spPr/>
      <dgm:t>
        <a:bodyPr/>
        <a:lstStyle/>
        <a:p>
          <a:r>
            <a:rPr lang="en-GB" sz="1400" dirty="0"/>
            <a:t>Outer</a:t>
          </a:r>
          <a:br>
            <a:rPr lang="en-GB" sz="1400" dirty="0"/>
          </a:br>
          <a:r>
            <a:rPr lang="en-GB" sz="1400" dirty="0"/>
            <a:t>Product</a:t>
          </a:r>
        </a:p>
      </dgm:t>
    </dgm:pt>
    <dgm:pt modelId="{912EC018-F9F6-476B-AB47-27F1881C8B7F}" type="parTrans" cxnId="{11795440-8E98-4ECF-87B7-BEC8C16CC66F}">
      <dgm:prSet/>
      <dgm:spPr/>
      <dgm:t>
        <a:bodyPr/>
        <a:lstStyle/>
        <a:p>
          <a:endParaRPr lang="en-GB" sz="1200"/>
        </a:p>
      </dgm:t>
    </dgm:pt>
    <dgm:pt modelId="{28C1357D-57AC-4A85-8912-F7A742E5E42D}" type="sibTrans" cxnId="{11795440-8E98-4ECF-87B7-BEC8C16CC66F}">
      <dgm:prSet/>
      <dgm:spPr/>
      <dgm:t>
        <a:bodyPr/>
        <a:lstStyle/>
        <a:p>
          <a:endParaRPr lang="en-GB" sz="1200"/>
        </a:p>
      </dgm:t>
    </dgm:pt>
    <dgm:pt modelId="{A075C874-6E97-40E6-8CB9-8AA046B5583F}">
      <dgm:prSet phldrT="[Texto]" custT="1"/>
      <dgm:spPr/>
      <dgm:t>
        <a:bodyPr/>
        <a:lstStyle/>
        <a:p>
          <a:r>
            <a:rPr lang="en-GB" sz="1400" dirty="0"/>
            <a:t>For Loop</a:t>
          </a:r>
        </a:p>
      </dgm:t>
    </dgm:pt>
    <dgm:pt modelId="{49F04BBE-C42F-424A-B0AF-2C81FDA01EB7}" type="parTrans" cxnId="{D87DBC69-73B0-4FA9-ACD2-EE2C4690BA63}">
      <dgm:prSet/>
      <dgm:spPr/>
      <dgm:t>
        <a:bodyPr/>
        <a:lstStyle/>
        <a:p>
          <a:endParaRPr lang="en-GB"/>
        </a:p>
      </dgm:t>
    </dgm:pt>
    <dgm:pt modelId="{A8799902-8AC4-41E7-8999-A29565EDD668}" type="sibTrans" cxnId="{D87DBC69-73B0-4FA9-ACD2-EE2C4690BA63}">
      <dgm:prSet/>
      <dgm:spPr/>
      <dgm:t>
        <a:bodyPr/>
        <a:lstStyle/>
        <a:p>
          <a:endParaRPr lang="en-GB"/>
        </a:p>
      </dgm:t>
    </dgm:pt>
    <dgm:pt modelId="{F5F7310E-36FC-455B-A2A2-A345F262D328}" type="pres">
      <dgm:prSet presAssocID="{54A94D1D-7194-499C-8079-2AC51BFC477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C2996C8-91BD-43A6-9B39-CD18ACB6A9DB}" type="pres">
      <dgm:prSet presAssocID="{A6F7E4E4-F5D2-4C71-88F1-AB2E9F39B8E3}" presName="hierRoot1" presStyleCnt="0">
        <dgm:presLayoutVars>
          <dgm:hierBranch val="init"/>
        </dgm:presLayoutVars>
      </dgm:prSet>
      <dgm:spPr/>
    </dgm:pt>
    <dgm:pt modelId="{BF1FDFB6-5C95-4136-AA9D-BDA124B81521}" type="pres">
      <dgm:prSet presAssocID="{A6F7E4E4-F5D2-4C71-88F1-AB2E9F39B8E3}" presName="rootComposite1" presStyleCnt="0"/>
      <dgm:spPr/>
    </dgm:pt>
    <dgm:pt modelId="{627DC361-07ED-4055-8CFA-AB28532B9BAE}" type="pres">
      <dgm:prSet presAssocID="{A6F7E4E4-F5D2-4C71-88F1-AB2E9F39B8E3}" presName="rootText1" presStyleLbl="node0" presStyleIdx="0" presStyleCnt="1" custScaleX="257783">
        <dgm:presLayoutVars>
          <dgm:chPref val="3"/>
        </dgm:presLayoutVars>
      </dgm:prSet>
      <dgm:spPr/>
    </dgm:pt>
    <dgm:pt modelId="{C29E4D4C-F30A-4D83-829A-1329210C041D}" type="pres">
      <dgm:prSet presAssocID="{A6F7E4E4-F5D2-4C71-88F1-AB2E9F39B8E3}" presName="rootConnector1" presStyleLbl="node1" presStyleIdx="0" presStyleCnt="0"/>
      <dgm:spPr/>
    </dgm:pt>
    <dgm:pt modelId="{0B25A443-F7B3-4F0F-A860-D76F653C61BB}" type="pres">
      <dgm:prSet presAssocID="{A6F7E4E4-F5D2-4C71-88F1-AB2E9F39B8E3}" presName="hierChild2" presStyleCnt="0"/>
      <dgm:spPr/>
    </dgm:pt>
    <dgm:pt modelId="{F1188DC2-E410-4D20-A7BA-C4CF563BD270}" type="pres">
      <dgm:prSet presAssocID="{9F7798CB-4B7B-4702-8219-BE0049C2FE97}" presName="Name64" presStyleLbl="parChTrans1D2" presStyleIdx="0" presStyleCnt="4"/>
      <dgm:spPr/>
    </dgm:pt>
    <dgm:pt modelId="{310BFDF8-4FF3-4540-8873-062D4F373235}" type="pres">
      <dgm:prSet presAssocID="{5512F278-5610-4150-9E60-254B8A23F872}" presName="hierRoot2" presStyleCnt="0">
        <dgm:presLayoutVars>
          <dgm:hierBranch val="init"/>
        </dgm:presLayoutVars>
      </dgm:prSet>
      <dgm:spPr/>
    </dgm:pt>
    <dgm:pt modelId="{3C09CF83-1C14-4C39-ABCB-B54E07A43A0B}" type="pres">
      <dgm:prSet presAssocID="{5512F278-5610-4150-9E60-254B8A23F872}" presName="rootComposite" presStyleCnt="0"/>
      <dgm:spPr/>
    </dgm:pt>
    <dgm:pt modelId="{91BF1B9B-27FC-4249-B020-C5DE8B69224F}" type="pres">
      <dgm:prSet presAssocID="{5512F278-5610-4150-9E60-254B8A23F872}" presName="rootText" presStyleLbl="node2" presStyleIdx="0" presStyleCnt="4">
        <dgm:presLayoutVars>
          <dgm:chPref val="3"/>
        </dgm:presLayoutVars>
      </dgm:prSet>
      <dgm:spPr/>
    </dgm:pt>
    <dgm:pt modelId="{4CD1E9DF-5C30-4C90-8E28-BEE7FE49B869}" type="pres">
      <dgm:prSet presAssocID="{5512F278-5610-4150-9E60-254B8A23F872}" presName="rootConnector" presStyleLbl="node2" presStyleIdx="0" presStyleCnt="4"/>
      <dgm:spPr/>
    </dgm:pt>
    <dgm:pt modelId="{4FAB20D8-A2DC-4D3C-8696-D85DE028F80B}" type="pres">
      <dgm:prSet presAssocID="{5512F278-5610-4150-9E60-254B8A23F872}" presName="hierChild4" presStyleCnt="0"/>
      <dgm:spPr/>
    </dgm:pt>
    <dgm:pt modelId="{789FDBD5-E003-4E60-8B90-A2318B1F3E5F}" type="pres">
      <dgm:prSet presAssocID="{5512F278-5610-4150-9E60-254B8A23F872}" presName="hierChild5" presStyleCnt="0"/>
      <dgm:spPr/>
    </dgm:pt>
    <dgm:pt modelId="{6DAE4DD6-F9F5-4CDD-8CD1-764AB6947C3F}" type="pres">
      <dgm:prSet presAssocID="{0FB92A44-EF9D-4D75-83CC-99025B8E9C22}" presName="Name64" presStyleLbl="parChTrans1D2" presStyleIdx="1" presStyleCnt="4"/>
      <dgm:spPr/>
    </dgm:pt>
    <dgm:pt modelId="{41F907D2-AA07-4889-8CA7-5D03BA2B9173}" type="pres">
      <dgm:prSet presAssocID="{E7A773C2-67E9-4B70-BF06-7152555EE2B3}" presName="hierRoot2" presStyleCnt="0">
        <dgm:presLayoutVars>
          <dgm:hierBranch val="init"/>
        </dgm:presLayoutVars>
      </dgm:prSet>
      <dgm:spPr/>
    </dgm:pt>
    <dgm:pt modelId="{B0D29368-343F-44E3-93AE-0AB7906B67CE}" type="pres">
      <dgm:prSet presAssocID="{E7A773C2-67E9-4B70-BF06-7152555EE2B3}" presName="rootComposite" presStyleCnt="0"/>
      <dgm:spPr/>
    </dgm:pt>
    <dgm:pt modelId="{CF714DE5-E1B8-4129-BFFA-ADEEC2A0DAF8}" type="pres">
      <dgm:prSet presAssocID="{E7A773C2-67E9-4B70-BF06-7152555EE2B3}" presName="rootText" presStyleLbl="node2" presStyleIdx="1" presStyleCnt="4">
        <dgm:presLayoutVars>
          <dgm:chPref val="3"/>
        </dgm:presLayoutVars>
      </dgm:prSet>
      <dgm:spPr/>
    </dgm:pt>
    <dgm:pt modelId="{2CAD61F8-4613-4796-B77B-8D310B7B55BD}" type="pres">
      <dgm:prSet presAssocID="{E7A773C2-67E9-4B70-BF06-7152555EE2B3}" presName="rootConnector" presStyleLbl="node2" presStyleIdx="1" presStyleCnt="4"/>
      <dgm:spPr/>
    </dgm:pt>
    <dgm:pt modelId="{7F0EDF4E-5DD6-4853-9755-7A22A11DF526}" type="pres">
      <dgm:prSet presAssocID="{E7A773C2-67E9-4B70-BF06-7152555EE2B3}" presName="hierChild4" presStyleCnt="0"/>
      <dgm:spPr/>
    </dgm:pt>
    <dgm:pt modelId="{B6C7D6D7-FE73-4186-AC1C-B632EA72B165}" type="pres">
      <dgm:prSet presAssocID="{E7A773C2-67E9-4B70-BF06-7152555EE2B3}" presName="hierChild5" presStyleCnt="0"/>
      <dgm:spPr/>
    </dgm:pt>
    <dgm:pt modelId="{434B6EFA-A7D5-457F-BDEA-59631D298D6C}" type="pres">
      <dgm:prSet presAssocID="{912EC018-F9F6-476B-AB47-27F1881C8B7F}" presName="Name64" presStyleLbl="parChTrans1D2" presStyleIdx="2" presStyleCnt="4"/>
      <dgm:spPr/>
    </dgm:pt>
    <dgm:pt modelId="{F9A1E8D9-0E26-464C-9A00-BFD4F832C8FD}" type="pres">
      <dgm:prSet presAssocID="{E5C59A08-8D11-4696-974C-CEB07CC6239B}" presName="hierRoot2" presStyleCnt="0">
        <dgm:presLayoutVars>
          <dgm:hierBranch val="init"/>
        </dgm:presLayoutVars>
      </dgm:prSet>
      <dgm:spPr/>
    </dgm:pt>
    <dgm:pt modelId="{C4A9E406-4240-441A-AA5B-74BF5D21AFEF}" type="pres">
      <dgm:prSet presAssocID="{E5C59A08-8D11-4696-974C-CEB07CC6239B}" presName="rootComposite" presStyleCnt="0"/>
      <dgm:spPr/>
    </dgm:pt>
    <dgm:pt modelId="{C9807315-7F5D-4307-826C-1F3528658342}" type="pres">
      <dgm:prSet presAssocID="{E5C59A08-8D11-4696-974C-CEB07CC6239B}" presName="rootText" presStyleLbl="node2" presStyleIdx="2" presStyleCnt="4">
        <dgm:presLayoutVars>
          <dgm:chPref val="3"/>
        </dgm:presLayoutVars>
      </dgm:prSet>
      <dgm:spPr/>
    </dgm:pt>
    <dgm:pt modelId="{5A7F2EA7-D12B-4E17-A200-D8B74372E58D}" type="pres">
      <dgm:prSet presAssocID="{E5C59A08-8D11-4696-974C-CEB07CC6239B}" presName="rootConnector" presStyleLbl="node2" presStyleIdx="2" presStyleCnt="4"/>
      <dgm:spPr/>
    </dgm:pt>
    <dgm:pt modelId="{04D8AC4F-A7DE-43AB-9DBC-21F5CC730976}" type="pres">
      <dgm:prSet presAssocID="{E5C59A08-8D11-4696-974C-CEB07CC6239B}" presName="hierChild4" presStyleCnt="0"/>
      <dgm:spPr/>
    </dgm:pt>
    <dgm:pt modelId="{D399CACA-1D4F-457B-A81C-80D2137C17EE}" type="pres">
      <dgm:prSet presAssocID="{E5C59A08-8D11-4696-974C-CEB07CC6239B}" presName="hierChild5" presStyleCnt="0"/>
      <dgm:spPr/>
    </dgm:pt>
    <dgm:pt modelId="{8F72DAE2-5B82-40B0-AE26-0F4D18775C36}" type="pres">
      <dgm:prSet presAssocID="{49F04BBE-C42F-424A-B0AF-2C81FDA01EB7}" presName="Name64" presStyleLbl="parChTrans1D2" presStyleIdx="3" presStyleCnt="4"/>
      <dgm:spPr/>
    </dgm:pt>
    <dgm:pt modelId="{0E8CCE44-B67D-423F-9F1B-9B7DFDB35037}" type="pres">
      <dgm:prSet presAssocID="{A075C874-6E97-40E6-8CB9-8AA046B5583F}" presName="hierRoot2" presStyleCnt="0">
        <dgm:presLayoutVars>
          <dgm:hierBranch val="init"/>
        </dgm:presLayoutVars>
      </dgm:prSet>
      <dgm:spPr/>
    </dgm:pt>
    <dgm:pt modelId="{509017D1-7E9B-412B-83CD-EDDA08152498}" type="pres">
      <dgm:prSet presAssocID="{A075C874-6E97-40E6-8CB9-8AA046B5583F}" presName="rootComposite" presStyleCnt="0"/>
      <dgm:spPr/>
    </dgm:pt>
    <dgm:pt modelId="{65EFF79C-EE43-4B7A-831D-91DE9996E583}" type="pres">
      <dgm:prSet presAssocID="{A075C874-6E97-40E6-8CB9-8AA046B5583F}" presName="rootText" presStyleLbl="node2" presStyleIdx="3" presStyleCnt="4">
        <dgm:presLayoutVars>
          <dgm:chPref val="3"/>
        </dgm:presLayoutVars>
      </dgm:prSet>
      <dgm:spPr/>
    </dgm:pt>
    <dgm:pt modelId="{CCA02E8F-C815-498A-B40E-96B8712C5F5F}" type="pres">
      <dgm:prSet presAssocID="{A075C874-6E97-40E6-8CB9-8AA046B5583F}" presName="rootConnector" presStyleLbl="node2" presStyleIdx="3" presStyleCnt="4"/>
      <dgm:spPr/>
    </dgm:pt>
    <dgm:pt modelId="{6D8645E3-07B5-4E78-B12D-0E77E78706CE}" type="pres">
      <dgm:prSet presAssocID="{A075C874-6E97-40E6-8CB9-8AA046B5583F}" presName="hierChild4" presStyleCnt="0"/>
      <dgm:spPr/>
    </dgm:pt>
    <dgm:pt modelId="{0EC81707-AA17-40B1-9051-5997AB61E0E6}" type="pres">
      <dgm:prSet presAssocID="{A075C874-6E97-40E6-8CB9-8AA046B5583F}" presName="hierChild5" presStyleCnt="0"/>
      <dgm:spPr/>
    </dgm:pt>
    <dgm:pt modelId="{9D64BE7F-628D-4207-AB79-36610EF23C47}" type="pres">
      <dgm:prSet presAssocID="{A6F7E4E4-F5D2-4C71-88F1-AB2E9F39B8E3}" presName="hierChild3" presStyleCnt="0"/>
      <dgm:spPr/>
    </dgm:pt>
  </dgm:ptLst>
  <dgm:cxnLst>
    <dgm:cxn modelId="{3AE81B24-3CF3-4E4E-BD51-0AD9E22D06D3}" type="presOf" srcId="{A6F7E4E4-F5D2-4C71-88F1-AB2E9F39B8E3}" destId="{C29E4D4C-F30A-4D83-829A-1329210C041D}" srcOrd="1" destOrd="0" presId="urn:microsoft.com/office/officeart/2009/3/layout/HorizontalOrganizationChart"/>
    <dgm:cxn modelId="{135C9925-1CF1-4C2C-99DC-53EAF4BB1B84}" type="presOf" srcId="{A075C874-6E97-40E6-8CB9-8AA046B5583F}" destId="{65EFF79C-EE43-4B7A-831D-91DE9996E583}" srcOrd="0" destOrd="0" presId="urn:microsoft.com/office/officeart/2009/3/layout/HorizontalOrganizationChart"/>
    <dgm:cxn modelId="{AD64702E-6F2D-42CD-88DC-DEAF4E712988}" type="presOf" srcId="{A075C874-6E97-40E6-8CB9-8AA046B5583F}" destId="{CCA02E8F-C815-498A-B40E-96B8712C5F5F}" srcOrd="1" destOrd="0" presId="urn:microsoft.com/office/officeart/2009/3/layout/HorizontalOrganizationChart"/>
    <dgm:cxn modelId="{46E37230-06A9-4F46-8A40-A499EE4FEA5C}" type="presOf" srcId="{0FB92A44-EF9D-4D75-83CC-99025B8E9C22}" destId="{6DAE4DD6-F9F5-4CDD-8CD1-764AB6947C3F}" srcOrd="0" destOrd="0" presId="urn:microsoft.com/office/officeart/2009/3/layout/HorizontalOrganizationChart"/>
    <dgm:cxn modelId="{11795440-8E98-4ECF-87B7-BEC8C16CC66F}" srcId="{A6F7E4E4-F5D2-4C71-88F1-AB2E9F39B8E3}" destId="{E5C59A08-8D11-4696-974C-CEB07CC6239B}" srcOrd="2" destOrd="0" parTransId="{912EC018-F9F6-476B-AB47-27F1881C8B7F}" sibTransId="{28C1357D-57AC-4A85-8912-F7A742E5E42D}"/>
    <dgm:cxn modelId="{DADF2C5B-C8CE-4E2A-B682-BBBF81E0B592}" type="presOf" srcId="{E7A773C2-67E9-4B70-BF06-7152555EE2B3}" destId="{CF714DE5-E1B8-4129-BFFA-ADEEC2A0DAF8}" srcOrd="0" destOrd="0" presId="urn:microsoft.com/office/officeart/2009/3/layout/HorizontalOrganizationChart"/>
    <dgm:cxn modelId="{6D4BEE5F-DAD5-449B-8DDF-7FE26B86A538}" type="presOf" srcId="{54A94D1D-7194-499C-8079-2AC51BFC4770}" destId="{F5F7310E-36FC-455B-A2A2-A345F262D328}" srcOrd="0" destOrd="0" presId="urn:microsoft.com/office/officeart/2009/3/layout/HorizontalOrganizationChart"/>
    <dgm:cxn modelId="{D87DBC69-73B0-4FA9-ACD2-EE2C4690BA63}" srcId="{A6F7E4E4-F5D2-4C71-88F1-AB2E9F39B8E3}" destId="{A075C874-6E97-40E6-8CB9-8AA046B5583F}" srcOrd="3" destOrd="0" parTransId="{49F04BBE-C42F-424A-B0AF-2C81FDA01EB7}" sibTransId="{A8799902-8AC4-41E7-8999-A29565EDD668}"/>
    <dgm:cxn modelId="{AFB46470-2ED1-4DA5-9F85-A5BE76A1958B}" srcId="{54A94D1D-7194-499C-8079-2AC51BFC4770}" destId="{A6F7E4E4-F5D2-4C71-88F1-AB2E9F39B8E3}" srcOrd="0" destOrd="0" parTransId="{C2D5B75F-15D4-49F1-BA20-BB63397B2596}" sibTransId="{12099E85-BC1E-459F-AF13-2992F7C2B3EF}"/>
    <dgm:cxn modelId="{C8E9E17D-19F5-48A3-BE07-25D44479FD47}" srcId="{A6F7E4E4-F5D2-4C71-88F1-AB2E9F39B8E3}" destId="{5512F278-5610-4150-9E60-254B8A23F872}" srcOrd="0" destOrd="0" parTransId="{9F7798CB-4B7B-4702-8219-BE0049C2FE97}" sibTransId="{33DE95AC-C3B7-43E3-9307-913521B7A414}"/>
    <dgm:cxn modelId="{30087B86-22CB-40E9-AAD3-BAB45B03F276}" srcId="{A6F7E4E4-F5D2-4C71-88F1-AB2E9F39B8E3}" destId="{E7A773C2-67E9-4B70-BF06-7152555EE2B3}" srcOrd="1" destOrd="0" parTransId="{0FB92A44-EF9D-4D75-83CC-99025B8E9C22}" sibTransId="{B6118BA1-E86D-425F-9E5E-D652F220F41D}"/>
    <dgm:cxn modelId="{9A09E08D-5EB3-475E-B6C7-BD1182808ED8}" type="presOf" srcId="{5512F278-5610-4150-9E60-254B8A23F872}" destId="{4CD1E9DF-5C30-4C90-8E28-BEE7FE49B869}" srcOrd="1" destOrd="0" presId="urn:microsoft.com/office/officeart/2009/3/layout/HorizontalOrganizationChart"/>
    <dgm:cxn modelId="{B0B8568E-A6F0-4FF0-9663-C5254950BFF9}" type="presOf" srcId="{E5C59A08-8D11-4696-974C-CEB07CC6239B}" destId="{5A7F2EA7-D12B-4E17-A200-D8B74372E58D}" srcOrd="1" destOrd="0" presId="urn:microsoft.com/office/officeart/2009/3/layout/HorizontalOrganizationChart"/>
    <dgm:cxn modelId="{4FDC85B2-F448-483C-BBA0-435E104126F7}" type="presOf" srcId="{912EC018-F9F6-476B-AB47-27F1881C8B7F}" destId="{434B6EFA-A7D5-457F-BDEA-59631D298D6C}" srcOrd="0" destOrd="0" presId="urn:microsoft.com/office/officeart/2009/3/layout/HorizontalOrganizationChart"/>
    <dgm:cxn modelId="{23D0B3B8-C442-4C9B-824C-3213CD2A9C36}" type="presOf" srcId="{9F7798CB-4B7B-4702-8219-BE0049C2FE97}" destId="{F1188DC2-E410-4D20-A7BA-C4CF563BD270}" srcOrd="0" destOrd="0" presId="urn:microsoft.com/office/officeart/2009/3/layout/HorizontalOrganizationChart"/>
    <dgm:cxn modelId="{7D75C3CA-FB10-4DA1-9D89-B7EE0BB42C02}" type="presOf" srcId="{A6F7E4E4-F5D2-4C71-88F1-AB2E9F39B8E3}" destId="{627DC361-07ED-4055-8CFA-AB28532B9BAE}" srcOrd="0" destOrd="0" presId="urn:microsoft.com/office/officeart/2009/3/layout/HorizontalOrganizationChart"/>
    <dgm:cxn modelId="{79B27CCC-3E67-453C-91D5-083449F75E6C}" type="presOf" srcId="{E7A773C2-67E9-4B70-BF06-7152555EE2B3}" destId="{2CAD61F8-4613-4796-B77B-8D310B7B55BD}" srcOrd="1" destOrd="0" presId="urn:microsoft.com/office/officeart/2009/3/layout/HorizontalOrganizationChart"/>
    <dgm:cxn modelId="{60B963CD-D69B-428E-A728-25750190E101}" type="presOf" srcId="{49F04BBE-C42F-424A-B0AF-2C81FDA01EB7}" destId="{8F72DAE2-5B82-40B0-AE26-0F4D18775C36}" srcOrd="0" destOrd="0" presId="urn:microsoft.com/office/officeart/2009/3/layout/HorizontalOrganizationChart"/>
    <dgm:cxn modelId="{F8C6C9CF-8DA3-45D4-9D3E-92F1C4B2FCE6}" type="presOf" srcId="{E5C59A08-8D11-4696-974C-CEB07CC6239B}" destId="{C9807315-7F5D-4307-826C-1F3528658342}" srcOrd="0" destOrd="0" presId="urn:microsoft.com/office/officeart/2009/3/layout/HorizontalOrganizationChart"/>
    <dgm:cxn modelId="{1D6AE3DA-3823-4121-9568-4634D83D2115}" type="presOf" srcId="{5512F278-5610-4150-9E60-254B8A23F872}" destId="{91BF1B9B-27FC-4249-B020-C5DE8B69224F}" srcOrd="0" destOrd="0" presId="urn:microsoft.com/office/officeart/2009/3/layout/HorizontalOrganizationChart"/>
    <dgm:cxn modelId="{6B6999CE-DF17-4BA6-BFFE-874444D8FDD9}" type="presParOf" srcId="{F5F7310E-36FC-455B-A2A2-A345F262D328}" destId="{3C2996C8-91BD-43A6-9B39-CD18ACB6A9DB}" srcOrd="0" destOrd="0" presId="urn:microsoft.com/office/officeart/2009/3/layout/HorizontalOrganizationChart"/>
    <dgm:cxn modelId="{FE9280E5-575C-41BF-9FCA-6685FD21B3CC}" type="presParOf" srcId="{3C2996C8-91BD-43A6-9B39-CD18ACB6A9DB}" destId="{BF1FDFB6-5C95-4136-AA9D-BDA124B81521}" srcOrd="0" destOrd="0" presId="urn:microsoft.com/office/officeart/2009/3/layout/HorizontalOrganizationChart"/>
    <dgm:cxn modelId="{A06786ED-B536-4289-9EDF-720A56E6DD71}" type="presParOf" srcId="{BF1FDFB6-5C95-4136-AA9D-BDA124B81521}" destId="{627DC361-07ED-4055-8CFA-AB28532B9BAE}" srcOrd="0" destOrd="0" presId="urn:microsoft.com/office/officeart/2009/3/layout/HorizontalOrganizationChart"/>
    <dgm:cxn modelId="{9F5231D4-F879-47C0-8B22-68B035D4345C}" type="presParOf" srcId="{BF1FDFB6-5C95-4136-AA9D-BDA124B81521}" destId="{C29E4D4C-F30A-4D83-829A-1329210C041D}" srcOrd="1" destOrd="0" presId="urn:microsoft.com/office/officeart/2009/3/layout/HorizontalOrganizationChart"/>
    <dgm:cxn modelId="{255B0140-A9F3-44CE-BC4E-261CCA997325}" type="presParOf" srcId="{3C2996C8-91BD-43A6-9B39-CD18ACB6A9DB}" destId="{0B25A443-F7B3-4F0F-A860-D76F653C61BB}" srcOrd="1" destOrd="0" presId="urn:microsoft.com/office/officeart/2009/3/layout/HorizontalOrganizationChart"/>
    <dgm:cxn modelId="{2CBEDB33-C70C-4435-B29A-3315880B99EF}" type="presParOf" srcId="{0B25A443-F7B3-4F0F-A860-D76F653C61BB}" destId="{F1188DC2-E410-4D20-A7BA-C4CF563BD270}" srcOrd="0" destOrd="0" presId="urn:microsoft.com/office/officeart/2009/3/layout/HorizontalOrganizationChart"/>
    <dgm:cxn modelId="{B15D3502-44D3-4E8B-9F44-72FD78B6BC3C}" type="presParOf" srcId="{0B25A443-F7B3-4F0F-A860-D76F653C61BB}" destId="{310BFDF8-4FF3-4540-8873-062D4F373235}" srcOrd="1" destOrd="0" presId="urn:microsoft.com/office/officeart/2009/3/layout/HorizontalOrganizationChart"/>
    <dgm:cxn modelId="{BD38240D-7DD5-4289-81DE-3668CF30C3D1}" type="presParOf" srcId="{310BFDF8-4FF3-4540-8873-062D4F373235}" destId="{3C09CF83-1C14-4C39-ABCB-B54E07A43A0B}" srcOrd="0" destOrd="0" presId="urn:microsoft.com/office/officeart/2009/3/layout/HorizontalOrganizationChart"/>
    <dgm:cxn modelId="{D40A5664-D151-4C28-BCDA-661455033AE4}" type="presParOf" srcId="{3C09CF83-1C14-4C39-ABCB-B54E07A43A0B}" destId="{91BF1B9B-27FC-4249-B020-C5DE8B69224F}" srcOrd="0" destOrd="0" presId="urn:microsoft.com/office/officeart/2009/3/layout/HorizontalOrganizationChart"/>
    <dgm:cxn modelId="{8959A3C6-9F69-4D1E-8C8C-BA4426656DBF}" type="presParOf" srcId="{3C09CF83-1C14-4C39-ABCB-B54E07A43A0B}" destId="{4CD1E9DF-5C30-4C90-8E28-BEE7FE49B869}" srcOrd="1" destOrd="0" presId="urn:microsoft.com/office/officeart/2009/3/layout/HorizontalOrganizationChart"/>
    <dgm:cxn modelId="{EB9180C3-591D-4CA7-BC71-7B130B67188A}" type="presParOf" srcId="{310BFDF8-4FF3-4540-8873-062D4F373235}" destId="{4FAB20D8-A2DC-4D3C-8696-D85DE028F80B}" srcOrd="1" destOrd="0" presId="urn:microsoft.com/office/officeart/2009/3/layout/HorizontalOrganizationChart"/>
    <dgm:cxn modelId="{85935174-6A97-44DA-87F1-2A94F35DD129}" type="presParOf" srcId="{310BFDF8-4FF3-4540-8873-062D4F373235}" destId="{789FDBD5-E003-4E60-8B90-A2318B1F3E5F}" srcOrd="2" destOrd="0" presId="urn:microsoft.com/office/officeart/2009/3/layout/HorizontalOrganizationChart"/>
    <dgm:cxn modelId="{1236679B-2C15-4565-BA2D-E33AC6997438}" type="presParOf" srcId="{0B25A443-F7B3-4F0F-A860-D76F653C61BB}" destId="{6DAE4DD6-F9F5-4CDD-8CD1-764AB6947C3F}" srcOrd="2" destOrd="0" presId="urn:microsoft.com/office/officeart/2009/3/layout/HorizontalOrganizationChart"/>
    <dgm:cxn modelId="{3B19ADFC-13AB-4463-A997-4F2EC56864F4}" type="presParOf" srcId="{0B25A443-F7B3-4F0F-A860-D76F653C61BB}" destId="{41F907D2-AA07-4889-8CA7-5D03BA2B9173}" srcOrd="3" destOrd="0" presId="urn:microsoft.com/office/officeart/2009/3/layout/HorizontalOrganizationChart"/>
    <dgm:cxn modelId="{42A8CCF8-4C44-4A9A-B0EC-891E5217116D}" type="presParOf" srcId="{41F907D2-AA07-4889-8CA7-5D03BA2B9173}" destId="{B0D29368-343F-44E3-93AE-0AB7906B67CE}" srcOrd="0" destOrd="0" presId="urn:microsoft.com/office/officeart/2009/3/layout/HorizontalOrganizationChart"/>
    <dgm:cxn modelId="{84B4A094-F4A0-49FC-9E76-78D851B1E3D1}" type="presParOf" srcId="{B0D29368-343F-44E3-93AE-0AB7906B67CE}" destId="{CF714DE5-E1B8-4129-BFFA-ADEEC2A0DAF8}" srcOrd="0" destOrd="0" presId="urn:microsoft.com/office/officeart/2009/3/layout/HorizontalOrganizationChart"/>
    <dgm:cxn modelId="{5223AE5F-5441-4126-A387-BAD23A319C5E}" type="presParOf" srcId="{B0D29368-343F-44E3-93AE-0AB7906B67CE}" destId="{2CAD61F8-4613-4796-B77B-8D310B7B55BD}" srcOrd="1" destOrd="0" presId="urn:microsoft.com/office/officeart/2009/3/layout/HorizontalOrganizationChart"/>
    <dgm:cxn modelId="{39A38E24-D91C-4D40-97F8-25196C624523}" type="presParOf" srcId="{41F907D2-AA07-4889-8CA7-5D03BA2B9173}" destId="{7F0EDF4E-5DD6-4853-9755-7A22A11DF526}" srcOrd="1" destOrd="0" presId="urn:microsoft.com/office/officeart/2009/3/layout/HorizontalOrganizationChart"/>
    <dgm:cxn modelId="{14514FED-CEB1-4574-930F-1B87089AC745}" type="presParOf" srcId="{41F907D2-AA07-4889-8CA7-5D03BA2B9173}" destId="{B6C7D6D7-FE73-4186-AC1C-B632EA72B165}" srcOrd="2" destOrd="0" presId="urn:microsoft.com/office/officeart/2009/3/layout/HorizontalOrganizationChart"/>
    <dgm:cxn modelId="{5DDCB784-28C2-4D2C-A6C3-153E7EBF7C3E}" type="presParOf" srcId="{0B25A443-F7B3-4F0F-A860-D76F653C61BB}" destId="{434B6EFA-A7D5-457F-BDEA-59631D298D6C}" srcOrd="4" destOrd="0" presId="urn:microsoft.com/office/officeart/2009/3/layout/HorizontalOrganizationChart"/>
    <dgm:cxn modelId="{5A8EE09C-B79A-4D18-B9FD-197EA6DC6137}" type="presParOf" srcId="{0B25A443-F7B3-4F0F-A860-D76F653C61BB}" destId="{F9A1E8D9-0E26-464C-9A00-BFD4F832C8FD}" srcOrd="5" destOrd="0" presId="urn:microsoft.com/office/officeart/2009/3/layout/HorizontalOrganizationChart"/>
    <dgm:cxn modelId="{037C367C-49CB-4FCC-A674-46FBE9056382}" type="presParOf" srcId="{F9A1E8D9-0E26-464C-9A00-BFD4F832C8FD}" destId="{C4A9E406-4240-441A-AA5B-74BF5D21AFEF}" srcOrd="0" destOrd="0" presId="urn:microsoft.com/office/officeart/2009/3/layout/HorizontalOrganizationChart"/>
    <dgm:cxn modelId="{50BA22EC-5DF0-47F6-806C-0192D4D9AD9D}" type="presParOf" srcId="{C4A9E406-4240-441A-AA5B-74BF5D21AFEF}" destId="{C9807315-7F5D-4307-826C-1F3528658342}" srcOrd="0" destOrd="0" presId="urn:microsoft.com/office/officeart/2009/3/layout/HorizontalOrganizationChart"/>
    <dgm:cxn modelId="{296D3B17-344C-418B-8CB8-EC6B53F76B5A}" type="presParOf" srcId="{C4A9E406-4240-441A-AA5B-74BF5D21AFEF}" destId="{5A7F2EA7-D12B-4E17-A200-D8B74372E58D}" srcOrd="1" destOrd="0" presId="urn:microsoft.com/office/officeart/2009/3/layout/HorizontalOrganizationChart"/>
    <dgm:cxn modelId="{B60B720D-751F-4874-8A3D-CA7BB3D8B2BE}" type="presParOf" srcId="{F9A1E8D9-0E26-464C-9A00-BFD4F832C8FD}" destId="{04D8AC4F-A7DE-43AB-9DBC-21F5CC730976}" srcOrd="1" destOrd="0" presId="urn:microsoft.com/office/officeart/2009/3/layout/HorizontalOrganizationChart"/>
    <dgm:cxn modelId="{73BF0B17-8BD5-4C33-B629-4596CBDA1181}" type="presParOf" srcId="{F9A1E8D9-0E26-464C-9A00-BFD4F832C8FD}" destId="{D399CACA-1D4F-457B-A81C-80D2137C17EE}" srcOrd="2" destOrd="0" presId="urn:microsoft.com/office/officeart/2009/3/layout/HorizontalOrganizationChart"/>
    <dgm:cxn modelId="{31AFDC70-8F47-4ECD-8578-FDCF53671FBE}" type="presParOf" srcId="{0B25A443-F7B3-4F0F-A860-D76F653C61BB}" destId="{8F72DAE2-5B82-40B0-AE26-0F4D18775C36}" srcOrd="6" destOrd="0" presId="urn:microsoft.com/office/officeart/2009/3/layout/HorizontalOrganizationChart"/>
    <dgm:cxn modelId="{0BC2CB79-57EA-4FB7-A3E7-78C89A46BE25}" type="presParOf" srcId="{0B25A443-F7B3-4F0F-A860-D76F653C61BB}" destId="{0E8CCE44-B67D-423F-9F1B-9B7DFDB35037}" srcOrd="7" destOrd="0" presId="urn:microsoft.com/office/officeart/2009/3/layout/HorizontalOrganizationChart"/>
    <dgm:cxn modelId="{F1E9B79A-FB4D-4AFE-898C-1994A4CC1D4B}" type="presParOf" srcId="{0E8CCE44-B67D-423F-9F1B-9B7DFDB35037}" destId="{509017D1-7E9B-412B-83CD-EDDA08152498}" srcOrd="0" destOrd="0" presId="urn:microsoft.com/office/officeart/2009/3/layout/HorizontalOrganizationChart"/>
    <dgm:cxn modelId="{A42C321E-2339-4043-BB08-1C06001876AB}" type="presParOf" srcId="{509017D1-7E9B-412B-83CD-EDDA08152498}" destId="{65EFF79C-EE43-4B7A-831D-91DE9996E583}" srcOrd="0" destOrd="0" presId="urn:microsoft.com/office/officeart/2009/3/layout/HorizontalOrganizationChart"/>
    <dgm:cxn modelId="{01F03FB2-F0B1-487C-84C7-405123677B90}" type="presParOf" srcId="{509017D1-7E9B-412B-83CD-EDDA08152498}" destId="{CCA02E8F-C815-498A-B40E-96B8712C5F5F}" srcOrd="1" destOrd="0" presId="urn:microsoft.com/office/officeart/2009/3/layout/HorizontalOrganizationChart"/>
    <dgm:cxn modelId="{52B08323-43A3-4441-B115-5C7698DA1E7B}" type="presParOf" srcId="{0E8CCE44-B67D-423F-9F1B-9B7DFDB35037}" destId="{6D8645E3-07B5-4E78-B12D-0E77E78706CE}" srcOrd="1" destOrd="0" presId="urn:microsoft.com/office/officeart/2009/3/layout/HorizontalOrganizationChart"/>
    <dgm:cxn modelId="{B2EC24BF-DB3B-463E-BB9E-F8C6918B4C5A}" type="presParOf" srcId="{0E8CCE44-B67D-423F-9F1B-9B7DFDB35037}" destId="{0EC81707-AA17-40B1-9051-5997AB61E0E6}" srcOrd="2" destOrd="0" presId="urn:microsoft.com/office/officeart/2009/3/layout/HorizontalOrganizationChart"/>
    <dgm:cxn modelId="{A129417A-5E0A-4FC5-A3DA-66CFD5BEE0F6}" type="presParOf" srcId="{3C2996C8-91BD-43A6-9B39-CD18ACB6A9DB}" destId="{9D64BE7F-628D-4207-AB79-36610EF23C4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6E116BA-FB50-41D5-B633-E9E5935F7A25}" type="doc">
      <dgm:prSet loTypeId="urn:microsoft.com/office/officeart/2005/8/layout/default" loCatId="list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75BE8046-A075-4D42-9664-EF1C7CB583D9}">
      <dgm:prSet phldrT="[Texto]"/>
      <dgm:spPr/>
      <dgm:t>
        <a:bodyPr/>
        <a:lstStyle/>
        <a:p>
          <a:r>
            <a:rPr lang="en-GB" dirty="0"/>
            <a:t>Polynomial Interpolation</a:t>
          </a:r>
        </a:p>
      </dgm:t>
    </dgm:pt>
    <dgm:pt modelId="{6E67DD5E-F2F9-48F1-A65A-CAF68FD6AE22}" type="parTrans" cxnId="{F141D9EF-A53B-48A7-84F0-E71A01EFB1B6}">
      <dgm:prSet/>
      <dgm:spPr/>
      <dgm:t>
        <a:bodyPr/>
        <a:lstStyle/>
        <a:p>
          <a:endParaRPr lang="en-GB"/>
        </a:p>
      </dgm:t>
    </dgm:pt>
    <dgm:pt modelId="{0D91C12E-8B19-4515-8141-ABDA60ABC8E8}" type="sibTrans" cxnId="{F141D9EF-A53B-48A7-84F0-E71A01EFB1B6}">
      <dgm:prSet/>
      <dgm:spPr/>
      <dgm:t>
        <a:bodyPr/>
        <a:lstStyle/>
        <a:p>
          <a:endParaRPr lang="en-GB"/>
        </a:p>
      </dgm:t>
    </dgm:pt>
    <dgm:pt modelId="{E570EFB4-5ECF-4E30-AFAA-3D4661F5DF59}">
      <dgm:prSet phldrT="[Texto]"/>
      <dgm:spPr/>
      <dgm:t>
        <a:bodyPr/>
        <a:lstStyle/>
        <a:p>
          <a:r>
            <a:rPr lang="en-GB" dirty="0"/>
            <a:t>Piecewise Linear Interpolation</a:t>
          </a:r>
        </a:p>
      </dgm:t>
    </dgm:pt>
    <dgm:pt modelId="{CAEE3AC9-815A-400C-B11B-FB0F7C9068AA}" type="parTrans" cxnId="{1C8160D0-70D8-4AB8-9C2A-373FFBB2BDF1}">
      <dgm:prSet/>
      <dgm:spPr/>
      <dgm:t>
        <a:bodyPr/>
        <a:lstStyle/>
        <a:p>
          <a:endParaRPr lang="en-GB"/>
        </a:p>
      </dgm:t>
    </dgm:pt>
    <dgm:pt modelId="{4400B5A8-BE87-446C-AF2E-F5AE07AF106A}" type="sibTrans" cxnId="{1C8160D0-70D8-4AB8-9C2A-373FFBB2BDF1}">
      <dgm:prSet/>
      <dgm:spPr/>
      <dgm:t>
        <a:bodyPr/>
        <a:lstStyle/>
        <a:p>
          <a:endParaRPr lang="en-GB"/>
        </a:p>
      </dgm:t>
    </dgm:pt>
    <dgm:pt modelId="{8329BC11-3AAC-4C45-AAA3-B242D14718AB}">
      <dgm:prSet phldrT="[Texto]"/>
      <dgm:spPr/>
      <dgm:t>
        <a:bodyPr/>
        <a:lstStyle/>
        <a:p>
          <a:r>
            <a:rPr lang="en-GB" dirty="0"/>
            <a:t>Piecewise Cubic Hermite Interpolation</a:t>
          </a:r>
        </a:p>
      </dgm:t>
    </dgm:pt>
    <dgm:pt modelId="{325DB7E1-038E-4046-B71B-B04D169B9949}" type="parTrans" cxnId="{9F360E69-56A2-481C-8E5B-4BA76E0DA8F3}">
      <dgm:prSet/>
      <dgm:spPr/>
      <dgm:t>
        <a:bodyPr/>
        <a:lstStyle/>
        <a:p>
          <a:endParaRPr lang="en-GB"/>
        </a:p>
      </dgm:t>
    </dgm:pt>
    <dgm:pt modelId="{4FB8F350-E9AF-45C0-AA43-3B17ADD89886}" type="sibTrans" cxnId="{9F360E69-56A2-481C-8E5B-4BA76E0DA8F3}">
      <dgm:prSet/>
      <dgm:spPr/>
      <dgm:t>
        <a:bodyPr/>
        <a:lstStyle/>
        <a:p>
          <a:endParaRPr lang="en-GB"/>
        </a:p>
      </dgm:t>
    </dgm:pt>
    <dgm:pt modelId="{B9D9C645-CDC8-499A-AD5D-FE51919793F7}">
      <dgm:prSet phldrT="[Texto]"/>
      <dgm:spPr/>
      <dgm:t>
        <a:bodyPr/>
        <a:lstStyle/>
        <a:p>
          <a:r>
            <a:rPr lang="en-GB" dirty="0"/>
            <a:t>Piecewise Cubic Interpolation</a:t>
          </a:r>
        </a:p>
      </dgm:t>
    </dgm:pt>
    <dgm:pt modelId="{710A07B2-3600-4EA8-932D-DDE9553020E7}" type="parTrans" cxnId="{E7CFBA01-8ABE-460D-9200-42E43E12EBF9}">
      <dgm:prSet/>
      <dgm:spPr/>
      <dgm:t>
        <a:bodyPr/>
        <a:lstStyle/>
        <a:p>
          <a:endParaRPr lang="en-GB"/>
        </a:p>
      </dgm:t>
    </dgm:pt>
    <dgm:pt modelId="{77667978-5063-4E3E-8B11-BEAB5D3BEEC6}" type="sibTrans" cxnId="{E7CFBA01-8ABE-460D-9200-42E43E12EBF9}">
      <dgm:prSet/>
      <dgm:spPr/>
      <dgm:t>
        <a:bodyPr/>
        <a:lstStyle/>
        <a:p>
          <a:endParaRPr lang="en-GB"/>
        </a:p>
      </dgm:t>
    </dgm:pt>
    <dgm:pt modelId="{67D622D8-80F9-46B2-9E5B-D46C8F9F05F5}" type="pres">
      <dgm:prSet presAssocID="{A6E116BA-FB50-41D5-B633-E9E5935F7A25}" presName="diagram" presStyleCnt="0">
        <dgm:presLayoutVars>
          <dgm:dir/>
          <dgm:resizeHandles val="exact"/>
        </dgm:presLayoutVars>
      </dgm:prSet>
      <dgm:spPr/>
    </dgm:pt>
    <dgm:pt modelId="{20A57F1A-BDD9-429A-951E-A7813EF8A4ED}" type="pres">
      <dgm:prSet presAssocID="{75BE8046-A075-4D42-9664-EF1C7CB583D9}" presName="node" presStyleLbl="node1" presStyleIdx="0" presStyleCnt="4">
        <dgm:presLayoutVars>
          <dgm:bulletEnabled val="1"/>
        </dgm:presLayoutVars>
      </dgm:prSet>
      <dgm:spPr/>
    </dgm:pt>
    <dgm:pt modelId="{6CDD2F8E-2231-4333-96A8-02AEDDE369F1}" type="pres">
      <dgm:prSet presAssocID="{0D91C12E-8B19-4515-8141-ABDA60ABC8E8}" presName="sibTrans" presStyleCnt="0"/>
      <dgm:spPr/>
    </dgm:pt>
    <dgm:pt modelId="{7D7BE03F-1845-4C61-B0C0-6769AB7717AD}" type="pres">
      <dgm:prSet presAssocID="{E570EFB4-5ECF-4E30-AFAA-3D4661F5DF59}" presName="node" presStyleLbl="node1" presStyleIdx="1" presStyleCnt="4">
        <dgm:presLayoutVars>
          <dgm:bulletEnabled val="1"/>
        </dgm:presLayoutVars>
      </dgm:prSet>
      <dgm:spPr/>
    </dgm:pt>
    <dgm:pt modelId="{A10461E9-84E4-4D36-A5F4-4928E64E2793}" type="pres">
      <dgm:prSet presAssocID="{4400B5A8-BE87-446C-AF2E-F5AE07AF106A}" presName="sibTrans" presStyleCnt="0"/>
      <dgm:spPr/>
    </dgm:pt>
    <dgm:pt modelId="{9875C643-DF54-44CF-98CA-7C9BCF4650E6}" type="pres">
      <dgm:prSet presAssocID="{8329BC11-3AAC-4C45-AAA3-B242D14718AB}" presName="node" presStyleLbl="node1" presStyleIdx="2" presStyleCnt="4">
        <dgm:presLayoutVars>
          <dgm:bulletEnabled val="1"/>
        </dgm:presLayoutVars>
      </dgm:prSet>
      <dgm:spPr/>
    </dgm:pt>
    <dgm:pt modelId="{EE627F42-E622-4BB2-BDF8-4D2DB6D33986}" type="pres">
      <dgm:prSet presAssocID="{4FB8F350-E9AF-45C0-AA43-3B17ADD89886}" presName="sibTrans" presStyleCnt="0"/>
      <dgm:spPr/>
    </dgm:pt>
    <dgm:pt modelId="{633BB226-4CAF-4218-A3C7-0F72558FBEA3}" type="pres">
      <dgm:prSet presAssocID="{B9D9C645-CDC8-499A-AD5D-FE51919793F7}" presName="node" presStyleLbl="node1" presStyleIdx="3" presStyleCnt="4">
        <dgm:presLayoutVars>
          <dgm:bulletEnabled val="1"/>
        </dgm:presLayoutVars>
      </dgm:prSet>
      <dgm:spPr/>
    </dgm:pt>
  </dgm:ptLst>
  <dgm:cxnLst>
    <dgm:cxn modelId="{CB12D400-634C-4CEB-8182-5E2D1C94290B}" type="presOf" srcId="{8329BC11-3AAC-4C45-AAA3-B242D14718AB}" destId="{9875C643-DF54-44CF-98CA-7C9BCF4650E6}" srcOrd="0" destOrd="0" presId="urn:microsoft.com/office/officeart/2005/8/layout/default"/>
    <dgm:cxn modelId="{E7CFBA01-8ABE-460D-9200-42E43E12EBF9}" srcId="{A6E116BA-FB50-41D5-B633-E9E5935F7A25}" destId="{B9D9C645-CDC8-499A-AD5D-FE51919793F7}" srcOrd="3" destOrd="0" parTransId="{710A07B2-3600-4EA8-932D-DDE9553020E7}" sibTransId="{77667978-5063-4E3E-8B11-BEAB5D3BEEC6}"/>
    <dgm:cxn modelId="{17A58B18-3E7A-445B-83AD-9B0820A93342}" type="presOf" srcId="{75BE8046-A075-4D42-9664-EF1C7CB583D9}" destId="{20A57F1A-BDD9-429A-951E-A7813EF8A4ED}" srcOrd="0" destOrd="0" presId="urn:microsoft.com/office/officeart/2005/8/layout/default"/>
    <dgm:cxn modelId="{9F360E69-56A2-481C-8E5B-4BA76E0DA8F3}" srcId="{A6E116BA-FB50-41D5-B633-E9E5935F7A25}" destId="{8329BC11-3AAC-4C45-AAA3-B242D14718AB}" srcOrd="2" destOrd="0" parTransId="{325DB7E1-038E-4046-B71B-B04D169B9949}" sibTransId="{4FB8F350-E9AF-45C0-AA43-3B17ADD89886}"/>
    <dgm:cxn modelId="{28B4C0A2-7632-4518-BCFB-C26B247F7830}" type="presOf" srcId="{B9D9C645-CDC8-499A-AD5D-FE51919793F7}" destId="{633BB226-4CAF-4218-A3C7-0F72558FBEA3}" srcOrd="0" destOrd="0" presId="urn:microsoft.com/office/officeart/2005/8/layout/default"/>
    <dgm:cxn modelId="{59EC02A6-4BA5-488D-BF6D-509C9B432079}" type="presOf" srcId="{A6E116BA-FB50-41D5-B633-E9E5935F7A25}" destId="{67D622D8-80F9-46B2-9E5B-D46C8F9F05F5}" srcOrd="0" destOrd="0" presId="urn:microsoft.com/office/officeart/2005/8/layout/default"/>
    <dgm:cxn modelId="{1C8160D0-70D8-4AB8-9C2A-373FFBB2BDF1}" srcId="{A6E116BA-FB50-41D5-B633-E9E5935F7A25}" destId="{E570EFB4-5ECF-4E30-AFAA-3D4661F5DF59}" srcOrd="1" destOrd="0" parTransId="{CAEE3AC9-815A-400C-B11B-FB0F7C9068AA}" sibTransId="{4400B5A8-BE87-446C-AF2E-F5AE07AF106A}"/>
    <dgm:cxn modelId="{F141D9EF-A53B-48A7-84F0-E71A01EFB1B6}" srcId="{A6E116BA-FB50-41D5-B633-E9E5935F7A25}" destId="{75BE8046-A075-4D42-9664-EF1C7CB583D9}" srcOrd="0" destOrd="0" parTransId="{6E67DD5E-F2F9-48F1-A65A-CAF68FD6AE22}" sibTransId="{0D91C12E-8B19-4515-8141-ABDA60ABC8E8}"/>
    <dgm:cxn modelId="{3AC9D7F6-B0F5-435C-B039-655B8765FE97}" type="presOf" srcId="{E570EFB4-5ECF-4E30-AFAA-3D4661F5DF59}" destId="{7D7BE03F-1845-4C61-B0C0-6769AB7717AD}" srcOrd="0" destOrd="0" presId="urn:microsoft.com/office/officeart/2005/8/layout/default"/>
    <dgm:cxn modelId="{89C89F66-4F7E-4305-9744-A58A5D3F963C}" type="presParOf" srcId="{67D622D8-80F9-46B2-9E5B-D46C8F9F05F5}" destId="{20A57F1A-BDD9-429A-951E-A7813EF8A4ED}" srcOrd="0" destOrd="0" presId="urn:microsoft.com/office/officeart/2005/8/layout/default"/>
    <dgm:cxn modelId="{8F111CD1-3BFE-4BAE-99C0-5AB6A397D93D}" type="presParOf" srcId="{67D622D8-80F9-46B2-9E5B-D46C8F9F05F5}" destId="{6CDD2F8E-2231-4333-96A8-02AEDDE369F1}" srcOrd="1" destOrd="0" presId="urn:microsoft.com/office/officeart/2005/8/layout/default"/>
    <dgm:cxn modelId="{562B2933-1F9A-406E-89B2-45F8A56C11C2}" type="presParOf" srcId="{67D622D8-80F9-46B2-9E5B-D46C8F9F05F5}" destId="{7D7BE03F-1845-4C61-B0C0-6769AB7717AD}" srcOrd="2" destOrd="0" presId="urn:microsoft.com/office/officeart/2005/8/layout/default"/>
    <dgm:cxn modelId="{88505F1A-131D-4AA1-8856-082385048EA4}" type="presParOf" srcId="{67D622D8-80F9-46B2-9E5B-D46C8F9F05F5}" destId="{A10461E9-84E4-4D36-A5F4-4928E64E2793}" srcOrd="3" destOrd="0" presId="urn:microsoft.com/office/officeart/2005/8/layout/default"/>
    <dgm:cxn modelId="{6F202633-D7CF-48FB-8445-A024369251E4}" type="presParOf" srcId="{67D622D8-80F9-46B2-9E5B-D46C8F9F05F5}" destId="{9875C643-DF54-44CF-98CA-7C9BCF4650E6}" srcOrd="4" destOrd="0" presId="urn:microsoft.com/office/officeart/2005/8/layout/default"/>
    <dgm:cxn modelId="{6DC52C5D-FEF1-46B2-A0EA-361AC9B7973E}" type="presParOf" srcId="{67D622D8-80F9-46B2-9E5B-D46C8F9F05F5}" destId="{EE627F42-E622-4BB2-BDF8-4D2DB6D33986}" srcOrd="5" destOrd="0" presId="urn:microsoft.com/office/officeart/2005/8/layout/default"/>
    <dgm:cxn modelId="{FE9CF4A4-594C-4963-B6E3-7FE21B0D083C}" type="presParOf" srcId="{67D622D8-80F9-46B2-9E5B-D46C8F9F05F5}" destId="{633BB226-4CAF-4218-A3C7-0F72558FBEA3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6E116BA-FB50-41D5-B633-E9E5935F7A25}" type="doc">
      <dgm:prSet loTypeId="urn:microsoft.com/office/officeart/2005/8/layout/default" loCatId="list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75BE8046-A075-4D42-9664-EF1C7CB583D9}">
      <dgm:prSet phldrT="[Texto]"/>
      <dgm:spPr/>
      <dgm:t>
        <a:bodyPr/>
        <a:lstStyle/>
        <a:p>
          <a:r>
            <a:rPr lang="en-GB" dirty="0"/>
            <a:t>Bisection</a:t>
          </a:r>
        </a:p>
      </dgm:t>
    </dgm:pt>
    <dgm:pt modelId="{6E67DD5E-F2F9-48F1-A65A-CAF68FD6AE22}" type="parTrans" cxnId="{F141D9EF-A53B-48A7-84F0-E71A01EFB1B6}">
      <dgm:prSet/>
      <dgm:spPr/>
      <dgm:t>
        <a:bodyPr/>
        <a:lstStyle/>
        <a:p>
          <a:endParaRPr lang="en-GB"/>
        </a:p>
      </dgm:t>
    </dgm:pt>
    <dgm:pt modelId="{0D91C12E-8B19-4515-8141-ABDA60ABC8E8}" type="sibTrans" cxnId="{F141D9EF-A53B-48A7-84F0-E71A01EFB1B6}">
      <dgm:prSet/>
      <dgm:spPr/>
      <dgm:t>
        <a:bodyPr/>
        <a:lstStyle/>
        <a:p>
          <a:endParaRPr lang="en-GB"/>
        </a:p>
      </dgm:t>
    </dgm:pt>
    <dgm:pt modelId="{E570EFB4-5ECF-4E30-AFAA-3D4661F5DF59}">
      <dgm:prSet phldrT="[Texto]"/>
      <dgm:spPr/>
      <dgm:t>
        <a:bodyPr/>
        <a:lstStyle/>
        <a:p>
          <a:r>
            <a:rPr lang="en-GB" dirty="0"/>
            <a:t>Newton’s Method</a:t>
          </a:r>
        </a:p>
      </dgm:t>
    </dgm:pt>
    <dgm:pt modelId="{CAEE3AC9-815A-400C-B11B-FB0F7C9068AA}" type="parTrans" cxnId="{1C8160D0-70D8-4AB8-9C2A-373FFBB2BDF1}">
      <dgm:prSet/>
      <dgm:spPr/>
      <dgm:t>
        <a:bodyPr/>
        <a:lstStyle/>
        <a:p>
          <a:endParaRPr lang="en-GB"/>
        </a:p>
      </dgm:t>
    </dgm:pt>
    <dgm:pt modelId="{4400B5A8-BE87-446C-AF2E-F5AE07AF106A}" type="sibTrans" cxnId="{1C8160D0-70D8-4AB8-9C2A-373FFBB2BDF1}">
      <dgm:prSet/>
      <dgm:spPr/>
      <dgm:t>
        <a:bodyPr/>
        <a:lstStyle/>
        <a:p>
          <a:endParaRPr lang="en-GB"/>
        </a:p>
      </dgm:t>
    </dgm:pt>
    <dgm:pt modelId="{8329BC11-3AAC-4C45-AAA3-B242D14718AB}">
      <dgm:prSet phldrT="[Texto]"/>
      <dgm:spPr/>
      <dgm:t>
        <a:bodyPr/>
        <a:lstStyle/>
        <a:p>
          <a:r>
            <a:rPr lang="en-GB" dirty="0"/>
            <a:t>Secant Method</a:t>
          </a:r>
        </a:p>
      </dgm:t>
    </dgm:pt>
    <dgm:pt modelId="{325DB7E1-038E-4046-B71B-B04D169B9949}" type="parTrans" cxnId="{9F360E69-56A2-481C-8E5B-4BA76E0DA8F3}">
      <dgm:prSet/>
      <dgm:spPr/>
      <dgm:t>
        <a:bodyPr/>
        <a:lstStyle/>
        <a:p>
          <a:endParaRPr lang="en-GB"/>
        </a:p>
      </dgm:t>
    </dgm:pt>
    <dgm:pt modelId="{4FB8F350-E9AF-45C0-AA43-3B17ADD89886}" type="sibTrans" cxnId="{9F360E69-56A2-481C-8E5B-4BA76E0DA8F3}">
      <dgm:prSet/>
      <dgm:spPr/>
      <dgm:t>
        <a:bodyPr/>
        <a:lstStyle/>
        <a:p>
          <a:endParaRPr lang="en-GB"/>
        </a:p>
      </dgm:t>
    </dgm:pt>
    <dgm:pt modelId="{B9D9C645-CDC8-499A-AD5D-FE51919793F7}">
      <dgm:prSet phldrT="[Texto]"/>
      <dgm:spPr/>
      <dgm:t>
        <a:bodyPr/>
        <a:lstStyle/>
        <a:p>
          <a:r>
            <a:rPr lang="en-GB" dirty="0"/>
            <a:t>Inverse Quadratic Interpolation</a:t>
          </a:r>
        </a:p>
      </dgm:t>
    </dgm:pt>
    <dgm:pt modelId="{710A07B2-3600-4EA8-932D-DDE9553020E7}" type="parTrans" cxnId="{E7CFBA01-8ABE-460D-9200-42E43E12EBF9}">
      <dgm:prSet/>
      <dgm:spPr/>
      <dgm:t>
        <a:bodyPr/>
        <a:lstStyle/>
        <a:p>
          <a:endParaRPr lang="en-GB"/>
        </a:p>
      </dgm:t>
    </dgm:pt>
    <dgm:pt modelId="{77667978-5063-4E3E-8B11-BEAB5D3BEEC6}" type="sibTrans" cxnId="{E7CFBA01-8ABE-460D-9200-42E43E12EBF9}">
      <dgm:prSet/>
      <dgm:spPr/>
      <dgm:t>
        <a:bodyPr/>
        <a:lstStyle/>
        <a:p>
          <a:endParaRPr lang="en-GB"/>
        </a:p>
      </dgm:t>
    </dgm:pt>
    <dgm:pt modelId="{0E4C2B9A-CB6B-4FA9-818F-9F721DB1E75E}">
      <dgm:prSet phldrT="[Texto]"/>
      <dgm:spPr/>
      <dgm:t>
        <a:bodyPr/>
        <a:lstStyle/>
        <a:p>
          <a:r>
            <a:rPr lang="en-GB" dirty="0"/>
            <a:t>Brent-Dekker’s Method</a:t>
          </a:r>
        </a:p>
      </dgm:t>
    </dgm:pt>
    <dgm:pt modelId="{13BAEDD8-099A-4ED4-87B5-84ADEB72E205}" type="parTrans" cxnId="{55DC615F-E1B8-4D43-9C66-B465E0DE05EC}">
      <dgm:prSet/>
      <dgm:spPr/>
      <dgm:t>
        <a:bodyPr/>
        <a:lstStyle/>
        <a:p>
          <a:endParaRPr lang="en-GB"/>
        </a:p>
      </dgm:t>
    </dgm:pt>
    <dgm:pt modelId="{FC999ABD-8B8F-4AB7-A2DF-F6C62E4DB986}" type="sibTrans" cxnId="{55DC615F-E1B8-4D43-9C66-B465E0DE05EC}">
      <dgm:prSet/>
      <dgm:spPr/>
      <dgm:t>
        <a:bodyPr/>
        <a:lstStyle/>
        <a:p>
          <a:endParaRPr lang="en-GB"/>
        </a:p>
      </dgm:t>
    </dgm:pt>
    <dgm:pt modelId="{67D622D8-80F9-46B2-9E5B-D46C8F9F05F5}" type="pres">
      <dgm:prSet presAssocID="{A6E116BA-FB50-41D5-B633-E9E5935F7A25}" presName="diagram" presStyleCnt="0">
        <dgm:presLayoutVars>
          <dgm:dir/>
          <dgm:resizeHandles val="exact"/>
        </dgm:presLayoutVars>
      </dgm:prSet>
      <dgm:spPr/>
    </dgm:pt>
    <dgm:pt modelId="{20A57F1A-BDD9-429A-951E-A7813EF8A4ED}" type="pres">
      <dgm:prSet presAssocID="{75BE8046-A075-4D42-9664-EF1C7CB583D9}" presName="node" presStyleLbl="node1" presStyleIdx="0" presStyleCnt="5">
        <dgm:presLayoutVars>
          <dgm:bulletEnabled val="1"/>
        </dgm:presLayoutVars>
      </dgm:prSet>
      <dgm:spPr/>
    </dgm:pt>
    <dgm:pt modelId="{6CDD2F8E-2231-4333-96A8-02AEDDE369F1}" type="pres">
      <dgm:prSet presAssocID="{0D91C12E-8B19-4515-8141-ABDA60ABC8E8}" presName="sibTrans" presStyleCnt="0"/>
      <dgm:spPr/>
    </dgm:pt>
    <dgm:pt modelId="{7D7BE03F-1845-4C61-B0C0-6769AB7717AD}" type="pres">
      <dgm:prSet presAssocID="{E570EFB4-5ECF-4E30-AFAA-3D4661F5DF59}" presName="node" presStyleLbl="node1" presStyleIdx="1" presStyleCnt="5">
        <dgm:presLayoutVars>
          <dgm:bulletEnabled val="1"/>
        </dgm:presLayoutVars>
      </dgm:prSet>
      <dgm:spPr/>
    </dgm:pt>
    <dgm:pt modelId="{A10461E9-84E4-4D36-A5F4-4928E64E2793}" type="pres">
      <dgm:prSet presAssocID="{4400B5A8-BE87-446C-AF2E-F5AE07AF106A}" presName="sibTrans" presStyleCnt="0"/>
      <dgm:spPr/>
    </dgm:pt>
    <dgm:pt modelId="{9875C643-DF54-44CF-98CA-7C9BCF4650E6}" type="pres">
      <dgm:prSet presAssocID="{8329BC11-3AAC-4C45-AAA3-B242D14718AB}" presName="node" presStyleLbl="node1" presStyleIdx="2" presStyleCnt="5">
        <dgm:presLayoutVars>
          <dgm:bulletEnabled val="1"/>
        </dgm:presLayoutVars>
      </dgm:prSet>
      <dgm:spPr/>
    </dgm:pt>
    <dgm:pt modelId="{EE627F42-E622-4BB2-BDF8-4D2DB6D33986}" type="pres">
      <dgm:prSet presAssocID="{4FB8F350-E9AF-45C0-AA43-3B17ADD89886}" presName="sibTrans" presStyleCnt="0"/>
      <dgm:spPr/>
    </dgm:pt>
    <dgm:pt modelId="{633BB226-4CAF-4218-A3C7-0F72558FBEA3}" type="pres">
      <dgm:prSet presAssocID="{B9D9C645-CDC8-499A-AD5D-FE51919793F7}" presName="node" presStyleLbl="node1" presStyleIdx="3" presStyleCnt="5">
        <dgm:presLayoutVars>
          <dgm:bulletEnabled val="1"/>
        </dgm:presLayoutVars>
      </dgm:prSet>
      <dgm:spPr/>
    </dgm:pt>
    <dgm:pt modelId="{37B493F0-9B77-4520-B0E2-F1FA84D1DF1D}" type="pres">
      <dgm:prSet presAssocID="{77667978-5063-4E3E-8B11-BEAB5D3BEEC6}" presName="sibTrans" presStyleCnt="0"/>
      <dgm:spPr/>
    </dgm:pt>
    <dgm:pt modelId="{E1F1453E-104C-4BAA-845B-358EE688B481}" type="pres">
      <dgm:prSet presAssocID="{0E4C2B9A-CB6B-4FA9-818F-9F721DB1E75E}" presName="node" presStyleLbl="node1" presStyleIdx="4" presStyleCnt="5">
        <dgm:presLayoutVars>
          <dgm:bulletEnabled val="1"/>
        </dgm:presLayoutVars>
      </dgm:prSet>
      <dgm:spPr/>
    </dgm:pt>
  </dgm:ptLst>
  <dgm:cxnLst>
    <dgm:cxn modelId="{CB12D400-634C-4CEB-8182-5E2D1C94290B}" type="presOf" srcId="{8329BC11-3AAC-4C45-AAA3-B242D14718AB}" destId="{9875C643-DF54-44CF-98CA-7C9BCF4650E6}" srcOrd="0" destOrd="0" presId="urn:microsoft.com/office/officeart/2005/8/layout/default"/>
    <dgm:cxn modelId="{E7CFBA01-8ABE-460D-9200-42E43E12EBF9}" srcId="{A6E116BA-FB50-41D5-B633-E9E5935F7A25}" destId="{B9D9C645-CDC8-499A-AD5D-FE51919793F7}" srcOrd="3" destOrd="0" parTransId="{710A07B2-3600-4EA8-932D-DDE9553020E7}" sibTransId="{77667978-5063-4E3E-8B11-BEAB5D3BEEC6}"/>
    <dgm:cxn modelId="{17A58B18-3E7A-445B-83AD-9B0820A93342}" type="presOf" srcId="{75BE8046-A075-4D42-9664-EF1C7CB583D9}" destId="{20A57F1A-BDD9-429A-951E-A7813EF8A4ED}" srcOrd="0" destOrd="0" presId="urn:microsoft.com/office/officeart/2005/8/layout/default"/>
    <dgm:cxn modelId="{89889F29-747B-48F2-B19F-F1CA2A73EF7E}" type="presOf" srcId="{0E4C2B9A-CB6B-4FA9-818F-9F721DB1E75E}" destId="{E1F1453E-104C-4BAA-845B-358EE688B481}" srcOrd="0" destOrd="0" presId="urn:microsoft.com/office/officeart/2005/8/layout/default"/>
    <dgm:cxn modelId="{55DC615F-E1B8-4D43-9C66-B465E0DE05EC}" srcId="{A6E116BA-FB50-41D5-B633-E9E5935F7A25}" destId="{0E4C2B9A-CB6B-4FA9-818F-9F721DB1E75E}" srcOrd="4" destOrd="0" parTransId="{13BAEDD8-099A-4ED4-87B5-84ADEB72E205}" sibTransId="{FC999ABD-8B8F-4AB7-A2DF-F6C62E4DB986}"/>
    <dgm:cxn modelId="{9F360E69-56A2-481C-8E5B-4BA76E0DA8F3}" srcId="{A6E116BA-FB50-41D5-B633-E9E5935F7A25}" destId="{8329BC11-3AAC-4C45-AAA3-B242D14718AB}" srcOrd="2" destOrd="0" parTransId="{325DB7E1-038E-4046-B71B-B04D169B9949}" sibTransId="{4FB8F350-E9AF-45C0-AA43-3B17ADD89886}"/>
    <dgm:cxn modelId="{28B4C0A2-7632-4518-BCFB-C26B247F7830}" type="presOf" srcId="{B9D9C645-CDC8-499A-AD5D-FE51919793F7}" destId="{633BB226-4CAF-4218-A3C7-0F72558FBEA3}" srcOrd="0" destOrd="0" presId="urn:microsoft.com/office/officeart/2005/8/layout/default"/>
    <dgm:cxn modelId="{59EC02A6-4BA5-488D-BF6D-509C9B432079}" type="presOf" srcId="{A6E116BA-FB50-41D5-B633-E9E5935F7A25}" destId="{67D622D8-80F9-46B2-9E5B-D46C8F9F05F5}" srcOrd="0" destOrd="0" presId="urn:microsoft.com/office/officeart/2005/8/layout/default"/>
    <dgm:cxn modelId="{1C8160D0-70D8-4AB8-9C2A-373FFBB2BDF1}" srcId="{A6E116BA-FB50-41D5-B633-E9E5935F7A25}" destId="{E570EFB4-5ECF-4E30-AFAA-3D4661F5DF59}" srcOrd="1" destOrd="0" parTransId="{CAEE3AC9-815A-400C-B11B-FB0F7C9068AA}" sibTransId="{4400B5A8-BE87-446C-AF2E-F5AE07AF106A}"/>
    <dgm:cxn modelId="{F141D9EF-A53B-48A7-84F0-E71A01EFB1B6}" srcId="{A6E116BA-FB50-41D5-B633-E9E5935F7A25}" destId="{75BE8046-A075-4D42-9664-EF1C7CB583D9}" srcOrd="0" destOrd="0" parTransId="{6E67DD5E-F2F9-48F1-A65A-CAF68FD6AE22}" sibTransId="{0D91C12E-8B19-4515-8141-ABDA60ABC8E8}"/>
    <dgm:cxn modelId="{3AC9D7F6-B0F5-435C-B039-655B8765FE97}" type="presOf" srcId="{E570EFB4-5ECF-4E30-AFAA-3D4661F5DF59}" destId="{7D7BE03F-1845-4C61-B0C0-6769AB7717AD}" srcOrd="0" destOrd="0" presId="urn:microsoft.com/office/officeart/2005/8/layout/default"/>
    <dgm:cxn modelId="{89C89F66-4F7E-4305-9744-A58A5D3F963C}" type="presParOf" srcId="{67D622D8-80F9-46B2-9E5B-D46C8F9F05F5}" destId="{20A57F1A-BDD9-429A-951E-A7813EF8A4ED}" srcOrd="0" destOrd="0" presId="urn:microsoft.com/office/officeart/2005/8/layout/default"/>
    <dgm:cxn modelId="{8F111CD1-3BFE-4BAE-99C0-5AB6A397D93D}" type="presParOf" srcId="{67D622D8-80F9-46B2-9E5B-D46C8F9F05F5}" destId="{6CDD2F8E-2231-4333-96A8-02AEDDE369F1}" srcOrd="1" destOrd="0" presId="urn:microsoft.com/office/officeart/2005/8/layout/default"/>
    <dgm:cxn modelId="{562B2933-1F9A-406E-89B2-45F8A56C11C2}" type="presParOf" srcId="{67D622D8-80F9-46B2-9E5B-D46C8F9F05F5}" destId="{7D7BE03F-1845-4C61-B0C0-6769AB7717AD}" srcOrd="2" destOrd="0" presId="urn:microsoft.com/office/officeart/2005/8/layout/default"/>
    <dgm:cxn modelId="{88505F1A-131D-4AA1-8856-082385048EA4}" type="presParOf" srcId="{67D622D8-80F9-46B2-9E5B-D46C8F9F05F5}" destId="{A10461E9-84E4-4D36-A5F4-4928E64E2793}" srcOrd="3" destOrd="0" presId="urn:microsoft.com/office/officeart/2005/8/layout/default"/>
    <dgm:cxn modelId="{6F202633-D7CF-48FB-8445-A024369251E4}" type="presParOf" srcId="{67D622D8-80F9-46B2-9E5B-D46C8F9F05F5}" destId="{9875C643-DF54-44CF-98CA-7C9BCF4650E6}" srcOrd="4" destOrd="0" presId="urn:microsoft.com/office/officeart/2005/8/layout/default"/>
    <dgm:cxn modelId="{6DC52C5D-FEF1-46B2-A0EA-361AC9B7973E}" type="presParOf" srcId="{67D622D8-80F9-46B2-9E5B-D46C8F9F05F5}" destId="{EE627F42-E622-4BB2-BDF8-4D2DB6D33986}" srcOrd="5" destOrd="0" presId="urn:microsoft.com/office/officeart/2005/8/layout/default"/>
    <dgm:cxn modelId="{FE9CF4A4-594C-4963-B6E3-7FE21B0D083C}" type="presParOf" srcId="{67D622D8-80F9-46B2-9E5B-D46C8F9F05F5}" destId="{633BB226-4CAF-4218-A3C7-0F72558FBEA3}" srcOrd="6" destOrd="0" presId="urn:microsoft.com/office/officeart/2005/8/layout/default"/>
    <dgm:cxn modelId="{91B9915A-F653-4D92-8F25-47D10029C5C4}" type="presParOf" srcId="{67D622D8-80F9-46B2-9E5B-D46C8F9F05F5}" destId="{37B493F0-9B77-4520-B0E2-F1FA84D1DF1D}" srcOrd="7" destOrd="0" presId="urn:microsoft.com/office/officeart/2005/8/layout/default"/>
    <dgm:cxn modelId="{8913EFC6-DE4D-4DEF-8F32-176B0B3D1D8D}" type="presParOf" srcId="{67D622D8-80F9-46B2-9E5B-D46C8F9F05F5}" destId="{E1F1453E-104C-4BAA-845B-358EE688B48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0.xml><?xml version="1.0" encoding="utf-8"?>
<dgm:dataModel xmlns:dgm="http://schemas.openxmlformats.org/drawingml/2006/diagram" xmlns:a="http://schemas.openxmlformats.org/drawingml/2006/main">
  <dgm:ptLst>
    <dgm:pt modelId="{B6C9C438-FF36-4D9D-A7E3-DC9C42C8D7B3}" type="doc">
      <dgm:prSet loTypeId="urn:microsoft.com/office/officeart/2008/layout/LinedList" loCatId="list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25615BB9-8EE3-410C-AA7B-1175277C66C7}">
      <dgm:prSet phldrT="[Texto]"/>
      <dgm:spPr/>
      <dgm:t>
        <a:bodyPr/>
        <a:lstStyle/>
        <a:p>
          <a:r>
            <a:rPr lang="en-GB" dirty="0" err="1"/>
            <a:t>Lehmer’s</a:t>
          </a:r>
          <a:endParaRPr lang="en-GB" dirty="0"/>
        </a:p>
      </dgm:t>
    </dgm:pt>
    <dgm:pt modelId="{EAF72F54-973B-47E2-95A4-1E13BBCCFC8C}" type="parTrans" cxnId="{2BB9F0CC-1C1A-45CA-BD37-38C1385A8FAA}">
      <dgm:prSet/>
      <dgm:spPr/>
      <dgm:t>
        <a:bodyPr/>
        <a:lstStyle/>
        <a:p>
          <a:endParaRPr lang="en-GB"/>
        </a:p>
      </dgm:t>
    </dgm:pt>
    <dgm:pt modelId="{9CBCB72C-86E9-4C9C-8BB5-B826D33D4F9A}" type="sibTrans" cxnId="{2BB9F0CC-1C1A-45CA-BD37-38C1385A8FAA}">
      <dgm:prSet/>
      <dgm:spPr/>
      <dgm:t>
        <a:bodyPr/>
        <a:lstStyle/>
        <a:p>
          <a:endParaRPr lang="en-GB"/>
        </a:p>
      </dgm:t>
    </dgm:pt>
    <dgm:pt modelId="{D08F0523-8E8D-41AD-BE8E-F130E573F376}">
      <dgm:prSet phldrT="[Texto]"/>
      <dgm:spPr/>
      <dgm:t>
        <a:bodyPr/>
        <a:lstStyle/>
        <a:p>
          <a:r>
            <a:rPr lang="en-GB" dirty="0"/>
            <a:t>Linear Congruential Algorithm</a:t>
          </a:r>
        </a:p>
      </dgm:t>
    </dgm:pt>
    <dgm:pt modelId="{A8731EB0-455C-4041-A753-601D422330F9}" type="parTrans" cxnId="{CEA6D0D7-A3B2-4EC4-8B05-BC71013733F5}">
      <dgm:prSet/>
      <dgm:spPr/>
      <dgm:t>
        <a:bodyPr/>
        <a:lstStyle/>
        <a:p>
          <a:endParaRPr lang="en-GB"/>
        </a:p>
      </dgm:t>
    </dgm:pt>
    <dgm:pt modelId="{9564BBD1-E4A5-482A-A95B-6289FC59711C}" type="sibTrans" cxnId="{CEA6D0D7-A3B2-4EC4-8B05-BC71013733F5}">
      <dgm:prSet/>
      <dgm:spPr/>
      <dgm:t>
        <a:bodyPr/>
        <a:lstStyle/>
        <a:p>
          <a:endParaRPr lang="en-GB"/>
        </a:p>
      </dgm:t>
    </dgm:pt>
    <dgm:pt modelId="{EFA31792-AE6A-4E46-B6AD-5E93E825B38A}">
      <dgm:prSet phldrT="[Texto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8F921520-DE8C-4D66-B78D-72AF7C24C757}" type="parTrans" cxnId="{5A55455E-D5A5-4EF8-9801-599EA964D05F}">
      <dgm:prSet/>
      <dgm:spPr/>
      <dgm:t>
        <a:bodyPr/>
        <a:lstStyle/>
        <a:p>
          <a:endParaRPr lang="en-GB"/>
        </a:p>
      </dgm:t>
    </dgm:pt>
    <dgm:pt modelId="{6D4F3D83-9B24-4401-B0C2-CCDBE5913F9C}" type="sibTrans" cxnId="{5A55455E-D5A5-4EF8-9801-599EA964D05F}">
      <dgm:prSet/>
      <dgm:spPr/>
      <dgm:t>
        <a:bodyPr/>
        <a:lstStyle/>
        <a:p>
          <a:endParaRPr lang="en-GB"/>
        </a:p>
      </dgm:t>
    </dgm:pt>
    <dgm:pt modelId="{3AC79674-2299-42AE-83C5-E349E6BBC2F4}">
      <dgm:prSet phldrT="[Texto]"/>
      <dgm:spPr/>
      <dgm:t>
        <a:bodyPr/>
        <a:lstStyle/>
        <a:p>
          <a:r>
            <a:rPr lang="en-GB" dirty="0" err="1"/>
            <a:t>Marsaglia’s</a:t>
          </a:r>
          <a:endParaRPr lang="en-GB" dirty="0"/>
        </a:p>
      </dgm:t>
    </dgm:pt>
    <dgm:pt modelId="{9E13C91E-A3B8-4D81-8D86-66C919476CB1}" type="parTrans" cxnId="{B276D9F9-8B32-4A94-9BF1-728EB1DF624A}">
      <dgm:prSet/>
      <dgm:spPr/>
      <dgm:t>
        <a:bodyPr/>
        <a:lstStyle/>
        <a:p>
          <a:endParaRPr lang="en-GB"/>
        </a:p>
      </dgm:t>
    </dgm:pt>
    <dgm:pt modelId="{DB8EA8EE-2ABD-4143-9D2E-E4604D451E9F}" type="sibTrans" cxnId="{B276D9F9-8B32-4A94-9BF1-728EB1DF624A}">
      <dgm:prSet/>
      <dgm:spPr/>
      <dgm:t>
        <a:bodyPr/>
        <a:lstStyle/>
        <a:p>
          <a:endParaRPr lang="en-GB"/>
        </a:p>
      </dgm:t>
    </dgm:pt>
    <dgm:pt modelId="{F4308505-92F1-4BCA-94B3-2C2FB2CCEEBB}">
      <dgm:prSet phldrT="[Texto]"/>
      <dgm:spPr/>
      <dgm:t>
        <a:bodyPr/>
        <a:lstStyle/>
        <a:p>
          <a:r>
            <a:rPr lang="en-GB" dirty="0"/>
            <a:t>Subtract With Borrow or Add with Borrow</a:t>
          </a:r>
        </a:p>
      </dgm:t>
    </dgm:pt>
    <dgm:pt modelId="{AB1D1B4E-F70F-40C4-AE32-18323E7148CB}" type="parTrans" cxnId="{CECD4C11-8E33-4DC9-9092-3909D2FFD310}">
      <dgm:prSet/>
      <dgm:spPr/>
      <dgm:t>
        <a:bodyPr/>
        <a:lstStyle/>
        <a:p>
          <a:endParaRPr lang="en-GB"/>
        </a:p>
      </dgm:t>
    </dgm:pt>
    <dgm:pt modelId="{F2CCBB84-43EC-4101-8012-555114130FDE}" type="sibTrans" cxnId="{CECD4C11-8E33-4DC9-9092-3909D2FFD310}">
      <dgm:prSet/>
      <dgm:spPr/>
      <dgm:t>
        <a:bodyPr/>
        <a:lstStyle/>
        <a:p>
          <a:endParaRPr lang="en-GB"/>
        </a:p>
      </dgm:t>
    </dgm:pt>
    <dgm:pt modelId="{163B7576-61C8-4317-A6BF-1BB5C5D1F0EF}">
      <dgm:prSet phldrT="[Texto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911E08D0-D9CE-41BA-AFB8-B101C94FC9D0}" type="parTrans" cxnId="{A75C54D1-7450-41B2-A395-DE98AD0484B1}">
      <dgm:prSet/>
      <dgm:spPr/>
      <dgm:t>
        <a:bodyPr/>
        <a:lstStyle/>
        <a:p>
          <a:endParaRPr lang="en-GB"/>
        </a:p>
      </dgm:t>
    </dgm:pt>
    <dgm:pt modelId="{29961A29-E759-46A7-891A-57CF930AA9B7}" type="sibTrans" cxnId="{A75C54D1-7450-41B2-A395-DE98AD0484B1}">
      <dgm:prSet/>
      <dgm:spPr/>
      <dgm:t>
        <a:bodyPr/>
        <a:lstStyle/>
        <a:p>
          <a:endParaRPr lang="en-GB"/>
        </a:p>
      </dgm:t>
    </dgm:pt>
    <dgm:pt modelId="{BBFF6C0B-918B-493C-81FC-9C3221625712}">
      <dgm:prSet phldrT="[Texto]"/>
      <dgm:spPr/>
      <dgm:t>
        <a:bodyPr/>
        <a:lstStyle/>
        <a:p>
          <a:r>
            <a:rPr lang="en-GB" dirty="0"/>
            <a:t>Mersenne-Twister</a:t>
          </a:r>
        </a:p>
      </dgm:t>
    </dgm:pt>
    <dgm:pt modelId="{19C94B09-22D3-43CA-A923-E93F04969B7B}" type="parTrans" cxnId="{C5F915EB-3C4E-4AB8-B3C8-6E123BC9FFCB}">
      <dgm:prSet/>
      <dgm:spPr/>
      <dgm:t>
        <a:bodyPr/>
        <a:lstStyle/>
        <a:p>
          <a:endParaRPr lang="en-GB"/>
        </a:p>
      </dgm:t>
    </dgm:pt>
    <dgm:pt modelId="{A1B309C7-67D2-462F-8844-078649808668}" type="sibTrans" cxnId="{C5F915EB-3C4E-4AB8-B3C8-6E123BC9FFCB}">
      <dgm:prSet/>
      <dgm:spPr/>
      <dgm:t>
        <a:bodyPr/>
        <a:lstStyle/>
        <a:p>
          <a:endParaRPr lang="en-GB"/>
        </a:p>
      </dgm:t>
    </dgm:pt>
    <dgm:pt modelId="{EA436B15-AD63-4B93-9D30-891167FDE36B}">
      <dgm:prSet phldrT="[Texto]"/>
      <dgm:spPr/>
      <dgm:t>
        <a:bodyPr/>
        <a:lstStyle/>
        <a:p>
          <a:r>
            <a:rPr lang="en-GB" dirty="0"/>
            <a:t>Up to date RNG</a:t>
          </a:r>
        </a:p>
      </dgm:t>
    </dgm:pt>
    <dgm:pt modelId="{B3E545F7-FDDF-4387-8AF2-529D456223CE}" type="parTrans" cxnId="{50A6F2B4-4884-442D-A944-DD83958EE8EC}">
      <dgm:prSet/>
      <dgm:spPr/>
      <dgm:t>
        <a:bodyPr/>
        <a:lstStyle/>
        <a:p>
          <a:endParaRPr lang="en-GB"/>
        </a:p>
      </dgm:t>
    </dgm:pt>
    <dgm:pt modelId="{5E8BC0C5-34FE-4C01-88D5-63EF484DFA44}" type="sibTrans" cxnId="{50A6F2B4-4884-442D-A944-DD83958EE8EC}">
      <dgm:prSet/>
      <dgm:spPr/>
      <dgm:t>
        <a:bodyPr/>
        <a:lstStyle/>
        <a:p>
          <a:endParaRPr lang="en-GB"/>
        </a:p>
      </dgm:t>
    </dgm:pt>
    <dgm:pt modelId="{303CCED8-5D9C-4D9A-966E-3A33BEA3313C}">
      <dgm:prSet phldrT="[Texto]"/>
      <dgm:spPr/>
      <dgm:t>
        <a:bodyPr/>
        <a:lstStyle/>
        <a:p>
          <a:r>
            <a:rPr lang="en-GB" dirty="0"/>
            <a:t>Used in Python &amp; R</a:t>
          </a:r>
        </a:p>
      </dgm:t>
    </dgm:pt>
    <dgm:pt modelId="{3BEA50C9-8CA7-45BE-BD49-96A5A75DD129}" type="parTrans" cxnId="{AB1285A4-3ABA-46B9-8D91-629651E10BFC}">
      <dgm:prSet/>
      <dgm:spPr/>
      <dgm:t>
        <a:bodyPr/>
        <a:lstStyle/>
        <a:p>
          <a:endParaRPr lang="en-GB"/>
        </a:p>
      </dgm:t>
    </dgm:pt>
    <dgm:pt modelId="{5A23C502-D2D0-445D-A3BC-EF9A2685D66D}" type="sibTrans" cxnId="{AB1285A4-3ABA-46B9-8D91-629651E10BFC}">
      <dgm:prSet/>
      <dgm:spPr/>
      <dgm:t>
        <a:bodyPr/>
        <a:lstStyle/>
        <a:p>
          <a:endParaRPr lang="en-GB"/>
        </a:p>
      </dgm:t>
    </dgm:pt>
    <dgm:pt modelId="{35A8465E-6A53-4A10-8CEF-A79FA2984648}" type="pres">
      <dgm:prSet presAssocID="{B6C9C438-FF36-4D9D-A7E3-DC9C42C8D7B3}" presName="vert0" presStyleCnt="0">
        <dgm:presLayoutVars>
          <dgm:dir/>
          <dgm:animOne val="branch"/>
          <dgm:animLvl val="lvl"/>
        </dgm:presLayoutVars>
      </dgm:prSet>
      <dgm:spPr/>
    </dgm:pt>
    <dgm:pt modelId="{88B2D83B-0420-446B-AF44-3C24DA88BF18}" type="pres">
      <dgm:prSet presAssocID="{25615BB9-8EE3-410C-AA7B-1175277C66C7}" presName="thickLine" presStyleLbl="alignNode1" presStyleIdx="0" presStyleCnt="3"/>
      <dgm:spPr/>
    </dgm:pt>
    <dgm:pt modelId="{AC45B860-E431-40B7-9650-E3C6BC4D919D}" type="pres">
      <dgm:prSet presAssocID="{25615BB9-8EE3-410C-AA7B-1175277C66C7}" presName="horz1" presStyleCnt="0"/>
      <dgm:spPr/>
    </dgm:pt>
    <dgm:pt modelId="{A65F9C99-645A-406B-A3C7-728422F0BB3E}" type="pres">
      <dgm:prSet presAssocID="{25615BB9-8EE3-410C-AA7B-1175277C66C7}" presName="tx1" presStyleLbl="revTx" presStyleIdx="0" presStyleCnt="9"/>
      <dgm:spPr/>
    </dgm:pt>
    <dgm:pt modelId="{0D3F6337-CB2C-4A1A-8223-6D05F5C95198}" type="pres">
      <dgm:prSet presAssocID="{25615BB9-8EE3-410C-AA7B-1175277C66C7}" presName="vert1" presStyleCnt="0"/>
      <dgm:spPr/>
    </dgm:pt>
    <dgm:pt modelId="{1E377133-5F81-45EF-87BB-95017C7BC15E}" type="pres">
      <dgm:prSet presAssocID="{D08F0523-8E8D-41AD-BE8E-F130E573F376}" presName="vertSpace2a" presStyleCnt="0"/>
      <dgm:spPr/>
    </dgm:pt>
    <dgm:pt modelId="{8C18A989-7D92-4F2D-A335-F4B8CF4F374A}" type="pres">
      <dgm:prSet presAssocID="{D08F0523-8E8D-41AD-BE8E-F130E573F376}" presName="horz2" presStyleCnt="0"/>
      <dgm:spPr/>
    </dgm:pt>
    <dgm:pt modelId="{9C2AF5DB-48B1-4EEA-AAE3-5E5974AB02FB}" type="pres">
      <dgm:prSet presAssocID="{D08F0523-8E8D-41AD-BE8E-F130E573F376}" presName="horzSpace2" presStyleCnt="0"/>
      <dgm:spPr/>
    </dgm:pt>
    <dgm:pt modelId="{F3511E6A-8238-4C91-94CE-124954B7CD4B}" type="pres">
      <dgm:prSet presAssocID="{D08F0523-8E8D-41AD-BE8E-F130E573F376}" presName="tx2" presStyleLbl="revTx" presStyleIdx="1" presStyleCnt="9"/>
      <dgm:spPr/>
    </dgm:pt>
    <dgm:pt modelId="{3A4B71ED-C9C7-43F6-8F25-ABF8F08DCBCC}" type="pres">
      <dgm:prSet presAssocID="{D08F0523-8E8D-41AD-BE8E-F130E573F376}" presName="vert2" presStyleCnt="0"/>
      <dgm:spPr/>
    </dgm:pt>
    <dgm:pt modelId="{D45C13DC-5FE9-4B90-9C82-F97D0EA36D3B}" type="pres">
      <dgm:prSet presAssocID="{D08F0523-8E8D-41AD-BE8E-F130E573F376}" presName="thinLine2b" presStyleLbl="callout" presStyleIdx="0" presStyleCnt="6"/>
      <dgm:spPr/>
    </dgm:pt>
    <dgm:pt modelId="{85D5F106-7AE5-473C-BD44-C4673FE62EB3}" type="pres">
      <dgm:prSet presAssocID="{D08F0523-8E8D-41AD-BE8E-F130E573F376}" presName="vertSpace2b" presStyleCnt="0"/>
      <dgm:spPr/>
    </dgm:pt>
    <dgm:pt modelId="{E8A15998-8FA8-4949-ADB1-E2E23C6BE2C3}" type="pres">
      <dgm:prSet presAssocID="{EFA31792-AE6A-4E46-B6AD-5E93E825B38A}" presName="horz2" presStyleCnt="0"/>
      <dgm:spPr/>
    </dgm:pt>
    <dgm:pt modelId="{05F5EFBC-4DED-48ED-AC2D-B016D22E6181}" type="pres">
      <dgm:prSet presAssocID="{EFA31792-AE6A-4E46-B6AD-5E93E825B38A}" presName="horzSpace2" presStyleCnt="0"/>
      <dgm:spPr/>
    </dgm:pt>
    <dgm:pt modelId="{504859E0-9FEC-490B-94AA-2321233731C8}" type="pres">
      <dgm:prSet presAssocID="{EFA31792-AE6A-4E46-B6AD-5E93E825B38A}" presName="tx2" presStyleLbl="revTx" presStyleIdx="2" presStyleCnt="9"/>
      <dgm:spPr/>
    </dgm:pt>
    <dgm:pt modelId="{8ED56EE9-983E-4964-A22E-70BB2B8C1A4E}" type="pres">
      <dgm:prSet presAssocID="{EFA31792-AE6A-4E46-B6AD-5E93E825B38A}" presName="vert2" presStyleCnt="0"/>
      <dgm:spPr/>
    </dgm:pt>
    <dgm:pt modelId="{B8B39E70-A99F-4F54-BD3D-3CFE789E5DBA}" type="pres">
      <dgm:prSet presAssocID="{EFA31792-AE6A-4E46-B6AD-5E93E825B38A}" presName="thinLine2b" presStyleLbl="callout" presStyleIdx="1" presStyleCnt="6"/>
      <dgm:spPr/>
    </dgm:pt>
    <dgm:pt modelId="{5378B792-6387-4FA9-A563-8451A43790C4}" type="pres">
      <dgm:prSet presAssocID="{EFA31792-AE6A-4E46-B6AD-5E93E825B38A}" presName="vertSpace2b" presStyleCnt="0"/>
      <dgm:spPr/>
    </dgm:pt>
    <dgm:pt modelId="{8C1F2701-44F4-4EB0-AC64-D0E89680751D}" type="pres">
      <dgm:prSet presAssocID="{3AC79674-2299-42AE-83C5-E349E6BBC2F4}" presName="thickLine" presStyleLbl="alignNode1" presStyleIdx="1" presStyleCnt="3"/>
      <dgm:spPr/>
    </dgm:pt>
    <dgm:pt modelId="{82AFBF23-A81E-4A5B-8925-338531926496}" type="pres">
      <dgm:prSet presAssocID="{3AC79674-2299-42AE-83C5-E349E6BBC2F4}" presName="horz1" presStyleCnt="0"/>
      <dgm:spPr/>
    </dgm:pt>
    <dgm:pt modelId="{DFEB0ACA-5AAC-44D4-94EC-E1FE437471F3}" type="pres">
      <dgm:prSet presAssocID="{3AC79674-2299-42AE-83C5-E349E6BBC2F4}" presName="tx1" presStyleLbl="revTx" presStyleIdx="3" presStyleCnt="9"/>
      <dgm:spPr/>
    </dgm:pt>
    <dgm:pt modelId="{7CFB3D84-D15D-4FAB-B6D7-572622564B82}" type="pres">
      <dgm:prSet presAssocID="{3AC79674-2299-42AE-83C5-E349E6BBC2F4}" presName="vert1" presStyleCnt="0"/>
      <dgm:spPr/>
    </dgm:pt>
    <dgm:pt modelId="{269AA51F-63B2-43C5-9411-871555A5156E}" type="pres">
      <dgm:prSet presAssocID="{F4308505-92F1-4BCA-94B3-2C2FB2CCEEBB}" presName="vertSpace2a" presStyleCnt="0"/>
      <dgm:spPr/>
    </dgm:pt>
    <dgm:pt modelId="{E685AA5A-9069-48E3-B6D7-F9E681D9DB80}" type="pres">
      <dgm:prSet presAssocID="{F4308505-92F1-4BCA-94B3-2C2FB2CCEEBB}" presName="horz2" presStyleCnt="0"/>
      <dgm:spPr/>
    </dgm:pt>
    <dgm:pt modelId="{FD32857C-AF14-4581-A28C-B32E406189C7}" type="pres">
      <dgm:prSet presAssocID="{F4308505-92F1-4BCA-94B3-2C2FB2CCEEBB}" presName="horzSpace2" presStyleCnt="0"/>
      <dgm:spPr/>
    </dgm:pt>
    <dgm:pt modelId="{989F1C0F-53F2-4299-ADCD-DAE96CC67AE5}" type="pres">
      <dgm:prSet presAssocID="{F4308505-92F1-4BCA-94B3-2C2FB2CCEEBB}" presName="tx2" presStyleLbl="revTx" presStyleIdx="4" presStyleCnt="9"/>
      <dgm:spPr/>
    </dgm:pt>
    <dgm:pt modelId="{12855F61-C0C5-4F52-8BE6-B22B7BBDD535}" type="pres">
      <dgm:prSet presAssocID="{F4308505-92F1-4BCA-94B3-2C2FB2CCEEBB}" presName="vert2" presStyleCnt="0"/>
      <dgm:spPr/>
    </dgm:pt>
    <dgm:pt modelId="{7E336D0E-1C59-4541-BC49-00B19DA8CD3F}" type="pres">
      <dgm:prSet presAssocID="{F4308505-92F1-4BCA-94B3-2C2FB2CCEEBB}" presName="thinLine2b" presStyleLbl="callout" presStyleIdx="2" presStyleCnt="6"/>
      <dgm:spPr/>
    </dgm:pt>
    <dgm:pt modelId="{D9AE94F9-9D80-44A8-93F3-94D5FBF5C527}" type="pres">
      <dgm:prSet presAssocID="{F4308505-92F1-4BCA-94B3-2C2FB2CCEEBB}" presName="vertSpace2b" presStyleCnt="0"/>
      <dgm:spPr/>
    </dgm:pt>
    <dgm:pt modelId="{5F01BC58-CB74-480F-ADA9-F5F681C2505A}" type="pres">
      <dgm:prSet presAssocID="{163B7576-61C8-4317-A6BF-1BB5C5D1F0EF}" presName="horz2" presStyleCnt="0"/>
      <dgm:spPr/>
    </dgm:pt>
    <dgm:pt modelId="{5E017C80-6BCB-4FDB-A16E-37050B87690E}" type="pres">
      <dgm:prSet presAssocID="{163B7576-61C8-4317-A6BF-1BB5C5D1F0EF}" presName="horzSpace2" presStyleCnt="0"/>
      <dgm:spPr/>
    </dgm:pt>
    <dgm:pt modelId="{1629AB52-E7CC-4068-A2DC-F4FF9965688D}" type="pres">
      <dgm:prSet presAssocID="{163B7576-61C8-4317-A6BF-1BB5C5D1F0EF}" presName="tx2" presStyleLbl="revTx" presStyleIdx="5" presStyleCnt="9"/>
      <dgm:spPr/>
    </dgm:pt>
    <dgm:pt modelId="{70158998-27B1-460F-8242-4FF35DB2BB32}" type="pres">
      <dgm:prSet presAssocID="{163B7576-61C8-4317-A6BF-1BB5C5D1F0EF}" presName="vert2" presStyleCnt="0"/>
      <dgm:spPr/>
    </dgm:pt>
    <dgm:pt modelId="{808A11B9-93F9-47B8-A567-355E3CE6DC50}" type="pres">
      <dgm:prSet presAssocID="{163B7576-61C8-4317-A6BF-1BB5C5D1F0EF}" presName="thinLine2b" presStyleLbl="callout" presStyleIdx="3" presStyleCnt="6"/>
      <dgm:spPr/>
    </dgm:pt>
    <dgm:pt modelId="{81C3FE1F-5FA7-4F66-A313-E82379E6FC48}" type="pres">
      <dgm:prSet presAssocID="{163B7576-61C8-4317-A6BF-1BB5C5D1F0EF}" presName="vertSpace2b" presStyleCnt="0"/>
      <dgm:spPr/>
    </dgm:pt>
    <dgm:pt modelId="{C5DF32F6-9A3B-4275-9875-369E0DB68E01}" type="pres">
      <dgm:prSet presAssocID="{BBFF6C0B-918B-493C-81FC-9C3221625712}" presName="thickLine" presStyleLbl="alignNode1" presStyleIdx="2" presStyleCnt="3"/>
      <dgm:spPr/>
    </dgm:pt>
    <dgm:pt modelId="{753300DA-9373-4977-B64D-350F4235B458}" type="pres">
      <dgm:prSet presAssocID="{BBFF6C0B-918B-493C-81FC-9C3221625712}" presName="horz1" presStyleCnt="0"/>
      <dgm:spPr/>
    </dgm:pt>
    <dgm:pt modelId="{3E76BCB6-EF37-4E01-8FBF-BD3C58FF5A42}" type="pres">
      <dgm:prSet presAssocID="{BBFF6C0B-918B-493C-81FC-9C3221625712}" presName="tx1" presStyleLbl="revTx" presStyleIdx="6" presStyleCnt="9"/>
      <dgm:spPr/>
    </dgm:pt>
    <dgm:pt modelId="{0FA60D16-4022-44CF-8DDF-C8E7313804C3}" type="pres">
      <dgm:prSet presAssocID="{BBFF6C0B-918B-493C-81FC-9C3221625712}" presName="vert1" presStyleCnt="0"/>
      <dgm:spPr/>
    </dgm:pt>
    <dgm:pt modelId="{DFC38E6D-513F-41C1-BDF0-7DFA9CF99378}" type="pres">
      <dgm:prSet presAssocID="{EA436B15-AD63-4B93-9D30-891167FDE36B}" presName="vertSpace2a" presStyleCnt="0"/>
      <dgm:spPr/>
    </dgm:pt>
    <dgm:pt modelId="{BDD28C78-EBB8-4FD0-BE7F-B01020BD9884}" type="pres">
      <dgm:prSet presAssocID="{EA436B15-AD63-4B93-9D30-891167FDE36B}" presName="horz2" presStyleCnt="0"/>
      <dgm:spPr/>
    </dgm:pt>
    <dgm:pt modelId="{94F94730-01F7-4C38-9EEF-78D220EB383D}" type="pres">
      <dgm:prSet presAssocID="{EA436B15-AD63-4B93-9D30-891167FDE36B}" presName="horzSpace2" presStyleCnt="0"/>
      <dgm:spPr/>
    </dgm:pt>
    <dgm:pt modelId="{15F510AC-C977-464E-8C86-8469B290027A}" type="pres">
      <dgm:prSet presAssocID="{EA436B15-AD63-4B93-9D30-891167FDE36B}" presName="tx2" presStyleLbl="revTx" presStyleIdx="7" presStyleCnt="9"/>
      <dgm:spPr/>
    </dgm:pt>
    <dgm:pt modelId="{1AE03340-68F3-46AE-ABA1-56897540DCB6}" type="pres">
      <dgm:prSet presAssocID="{EA436B15-AD63-4B93-9D30-891167FDE36B}" presName="vert2" presStyleCnt="0"/>
      <dgm:spPr/>
    </dgm:pt>
    <dgm:pt modelId="{E4E4FD6F-87E3-4A47-A345-5137DF7F7D10}" type="pres">
      <dgm:prSet presAssocID="{EA436B15-AD63-4B93-9D30-891167FDE36B}" presName="thinLine2b" presStyleLbl="callout" presStyleIdx="4" presStyleCnt="6"/>
      <dgm:spPr/>
    </dgm:pt>
    <dgm:pt modelId="{3F6BC00B-1AFA-4666-95A1-A26B508021F6}" type="pres">
      <dgm:prSet presAssocID="{EA436B15-AD63-4B93-9D30-891167FDE36B}" presName="vertSpace2b" presStyleCnt="0"/>
      <dgm:spPr/>
    </dgm:pt>
    <dgm:pt modelId="{B7D92690-272F-4044-B675-E6979BE5BC79}" type="pres">
      <dgm:prSet presAssocID="{303CCED8-5D9C-4D9A-966E-3A33BEA3313C}" presName="horz2" presStyleCnt="0"/>
      <dgm:spPr/>
    </dgm:pt>
    <dgm:pt modelId="{F3920117-0F1E-485D-B4A8-443C8BAA0D10}" type="pres">
      <dgm:prSet presAssocID="{303CCED8-5D9C-4D9A-966E-3A33BEA3313C}" presName="horzSpace2" presStyleCnt="0"/>
      <dgm:spPr/>
    </dgm:pt>
    <dgm:pt modelId="{946E298D-4F26-4C1A-AAC7-48698011E4B9}" type="pres">
      <dgm:prSet presAssocID="{303CCED8-5D9C-4D9A-966E-3A33BEA3313C}" presName="tx2" presStyleLbl="revTx" presStyleIdx="8" presStyleCnt="9"/>
      <dgm:spPr/>
    </dgm:pt>
    <dgm:pt modelId="{D0CAEF64-3D6A-48EE-8534-CC3379263B6B}" type="pres">
      <dgm:prSet presAssocID="{303CCED8-5D9C-4D9A-966E-3A33BEA3313C}" presName="vert2" presStyleCnt="0"/>
      <dgm:spPr/>
    </dgm:pt>
    <dgm:pt modelId="{9808EE50-DFB1-4FA1-B0F6-5C52924B1326}" type="pres">
      <dgm:prSet presAssocID="{303CCED8-5D9C-4D9A-966E-3A33BEA3313C}" presName="thinLine2b" presStyleLbl="callout" presStyleIdx="5" presStyleCnt="6"/>
      <dgm:spPr/>
    </dgm:pt>
    <dgm:pt modelId="{D9E89792-A9D2-46AD-AD6C-23F0A7016B26}" type="pres">
      <dgm:prSet presAssocID="{303CCED8-5D9C-4D9A-966E-3A33BEA3313C}" presName="vertSpace2b" presStyleCnt="0"/>
      <dgm:spPr/>
    </dgm:pt>
  </dgm:ptLst>
  <dgm:cxnLst>
    <dgm:cxn modelId="{DF6B1D00-141B-451F-A764-8C89326C71DF}" type="presOf" srcId="{D08F0523-8E8D-41AD-BE8E-F130E573F376}" destId="{F3511E6A-8238-4C91-94CE-124954B7CD4B}" srcOrd="0" destOrd="0" presId="urn:microsoft.com/office/officeart/2008/layout/LinedList"/>
    <dgm:cxn modelId="{CECD4C11-8E33-4DC9-9092-3909D2FFD310}" srcId="{3AC79674-2299-42AE-83C5-E349E6BBC2F4}" destId="{F4308505-92F1-4BCA-94B3-2C2FB2CCEEBB}" srcOrd="0" destOrd="0" parTransId="{AB1D1B4E-F70F-40C4-AE32-18323E7148CB}" sibTransId="{F2CCBB84-43EC-4101-8012-555114130FDE}"/>
    <dgm:cxn modelId="{5A55455E-D5A5-4EF8-9801-599EA964D05F}" srcId="{25615BB9-8EE3-410C-AA7B-1175277C66C7}" destId="{EFA31792-AE6A-4E46-B6AD-5E93E825B38A}" srcOrd="1" destOrd="0" parTransId="{8F921520-DE8C-4D66-B78D-72AF7C24C757}" sibTransId="{6D4F3D83-9B24-4401-B0C2-CCDBE5913F9C}"/>
    <dgm:cxn modelId="{C0ECFA66-E1ED-4EF0-9782-5103A51D77A7}" type="presOf" srcId="{EA436B15-AD63-4B93-9D30-891167FDE36B}" destId="{15F510AC-C977-464E-8C86-8469B290027A}" srcOrd="0" destOrd="0" presId="urn:microsoft.com/office/officeart/2008/layout/LinedList"/>
    <dgm:cxn modelId="{1675A74D-14B6-4EB9-9B21-EEBE10AC8C66}" type="presOf" srcId="{3AC79674-2299-42AE-83C5-E349E6BBC2F4}" destId="{DFEB0ACA-5AAC-44D4-94EC-E1FE437471F3}" srcOrd="0" destOrd="0" presId="urn:microsoft.com/office/officeart/2008/layout/LinedList"/>
    <dgm:cxn modelId="{AFD23F4E-9D1C-4995-A9A8-3FCBD6AF7915}" type="presOf" srcId="{BBFF6C0B-918B-493C-81FC-9C3221625712}" destId="{3E76BCB6-EF37-4E01-8FBF-BD3C58FF5A42}" srcOrd="0" destOrd="0" presId="urn:microsoft.com/office/officeart/2008/layout/LinedList"/>
    <dgm:cxn modelId="{4353F57B-94C5-4F9F-B9B8-5D0C6940C0D8}" type="presOf" srcId="{163B7576-61C8-4317-A6BF-1BB5C5D1F0EF}" destId="{1629AB52-E7CC-4068-A2DC-F4FF9965688D}" srcOrd="0" destOrd="0" presId="urn:microsoft.com/office/officeart/2008/layout/LinedList"/>
    <dgm:cxn modelId="{CC2AA6A0-7E14-4509-BA20-4C92E2AA33BB}" type="presOf" srcId="{EFA31792-AE6A-4E46-B6AD-5E93E825B38A}" destId="{504859E0-9FEC-490B-94AA-2321233731C8}" srcOrd="0" destOrd="0" presId="urn:microsoft.com/office/officeart/2008/layout/LinedList"/>
    <dgm:cxn modelId="{AB1285A4-3ABA-46B9-8D91-629651E10BFC}" srcId="{BBFF6C0B-918B-493C-81FC-9C3221625712}" destId="{303CCED8-5D9C-4D9A-966E-3A33BEA3313C}" srcOrd="1" destOrd="0" parTransId="{3BEA50C9-8CA7-45BE-BD49-96A5A75DD129}" sibTransId="{5A23C502-D2D0-445D-A3BC-EF9A2685D66D}"/>
    <dgm:cxn modelId="{0E59AAAC-C41E-46ED-B2E7-CF4CF0C30306}" type="presOf" srcId="{303CCED8-5D9C-4D9A-966E-3A33BEA3313C}" destId="{946E298D-4F26-4C1A-AAC7-48698011E4B9}" srcOrd="0" destOrd="0" presId="urn:microsoft.com/office/officeart/2008/layout/LinedList"/>
    <dgm:cxn modelId="{50A6F2B4-4884-442D-A944-DD83958EE8EC}" srcId="{BBFF6C0B-918B-493C-81FC-9C3221625712}" destId="{EA436B15-AD63-4B93-9D30-891167FDE36B}" srcOrd="0" destOrd="0" parTransId="{B3E545F7-FDDF-4387-8AF2-529D456223CE}" sibTransId="{5E8BC0C5-34FE-4C01-88D5-63EF484DFA44}"/>
    <dgm:cxn modelId="{101BB9C4-BECA-49F6-A15E-2172C2E4E8F9}" type="presOf" srcId="{B6C9C438-FF36-4D9D-A7E3-DC9C42C8D7B3}" destId="{35A8465E-6A53-4A10-8CEF-A79FA2984648}" srcOrd="0" destOrd="0" presId="urn:microsoft.com/office/officeart/2008/layout/LinedList"/>
    <dgm:cxn modelId="{C13632C8-8139-4458-AEEA-672F1DFCE9D7}" type="presOf" srcId="{25615BB9-8EE3-410C-AA7B-1175277C66C7}" destId="{A65F9C99-645A-406B-A3C7-728422F0BB3E}" srcOrd="0" destOrd="0" presId="urn:microsoft.com/office/officeart/2008/layout/LinedList"/>
    <dgm:cxn modelId="{2BB9F0CC-1C1A-45CA-BD37-38C1385A8FAA}" srcId="{B6C9C438-FF36-4D9D-A7E3-DC9C42C8D7B3}" destId="{25615BB9-8EE3-410C-AA7B-1175277C66C7}" srcOrd="0" destOrd="0" parTransId="{EAF72F54-973B-47E2-95A4-1E13BBCCFC8C}" sibTransId="{9CBCB72C-86E9-4C9C-8BB5-B826D33D4F9A}"/>
    <dgm:cxn modelId="{A75C54D1-7450-41B2-A395-DE98AD0484B1}" srcId="{3AC79674-2299-42AE-83C5-E349E6BBC2F4}" destId="{163B7576-61C8-4317-A6BF-1BB5C5D1F0EF}" srcOrd="1" destOrd="0" parTransId="{911E08D0-D9CE-41BA-AFB8-B101C94FC9D0}" sibTransId="{29961A29-E759-46A7-891A-57CF930AA9B7}"/>
    <dgm:cxn modelId="{F19963D2-6FFE-457D-8D6F-FC0BF1883EEE}" type="presOf" srcId="{F4308505-92F1-4BCA-94B3-2C2FB2CCEEBB}" destId="{989F1C0F-53F2-4299-ADCD-DAE96CC67AE5}" srcOrd="0" destOrd="0" presId="urn:microsoft.com/office/officeart/2008/layout/LinedList"/>
    <dgm:cxn modelId="{CEA6D0D7-A3B2-4EC4-8B05-BC71013733F5}" srcId="{25615BB9-8EE3-410C-AA7B-1175277C66C7}" destId="{D08F0523-8E8D-41AD-BE8E-F130E573F376}" srcOrd="0" destOrd="0" parTransId="{A8731EB0-455C-4041-A753-601D422330F9}" sibTransId="{9564BBD1-E4A5-482A-A95B-6289FC59711C}"/>
    <dgm:cxn modelId="{C5F915EB-3C4E-4AB8-B3C8-6E123BC9FFCB}" srcId="{B6C9C438-FF36-4D9D-A7E3-DC9C42C8D7B3}" destId="{BBFF6C0B-918B-493C-81FC-9C3221625712}" srcOrd="2" destOrd="0" parTransId="{19C94B09-22D3-43CA-A923-E93F04969B7B}" sibTransId="{A1B309C7-67D2-462F-8844-078649808668}"/>
    <dgm:cxn modelId="{B276D9F9-8B32-4A94-9BF1-728EB1DF624A}" srcId="{B6C9C438-FF36-4D9D-A7E3-DC9C42C8D7B3}" destId="{3AC79674-2299-42AE-83C5-E349E6BBC2F4}" srcOrd="1" destOrd="0" parTransId="{9E13C91E-A3B8-4D81-8D86-66C919476CB1}" sibTransId="{DB8EA8EE-2ABD-4143-9D2E-E4604D451E9F}"/>
    <dgm:cxn modelId="{E334011B-2356-44F8-8020-294E39FBE95B}" type="presParOf" srcId="{35A8465E-6A53-4A10-8CEF-A79FA2984648}" destId="{88B2D83B-0420-446B-AF44-3C24DA88BF18}" srcOrd="0" destOrd="0" presId="urn:microsoft.com/office/officeart/2008/layout/LinedList"/>
    <dgm:cxn modelId="{DD43D47D-5281-45D6-BD28-0FA628379300}" type="presParOf" srcId="{35A8465E-6A53-4A10-8CEF-A79FA2984648}" destId="{AC45B860-E431-40B7-9650-E3C6BC4D919D}" srcOrd="1" destOrd="0" presId="urn:microsoft.com/office/officeart/2008/layout/LinedList"/>
    <dgm:cxn modelId="{2B30F2E7-748E-4DC6-B698-A2BB2E9F6632}" type="presParOf" srcId="{AC45B860-E431-40B7-9650-E3C6BC4D919D}" destId="{A65F9C99-645A-406B-A3C7-728422F0BB3E}" srcOrd="0" destOrd="0" presId="urn:microsoft.com/office/officeart/2008/layout/LinedList"/>
    <dgm:cxn modelId="{C7B86B80-54B1-4DE4-A8B6-2AD3929E9326}" type="presParOf" srcId="{AC45B860-E431-40B7-9650-E3C6BC4D919D}" destId="{0D3F6337-CB2C-4A1A-8223-6D05F5C95198}" srcOrd="1" destOrd="0" presId="urn:microsoft.com/office/officeart/2008/layout/LinedList"/>
    <dgm:cxn modelId="{DE018155-61A6-46BC-AAE1-E84EAAB4712E}" type="presParOf" srcId="{0D3F6337-CB2C-4A1A-8223-6D05F5C95198}" destId="{1E377133-5F81-45EF-87BB-95017C7BC15E}" srcOrd="0" destOrd="0" presId="urn:microsoft.com/office/officeart/2008/layout/LinedList"/>
    <dgm:cxn modelId="{88D9F300-FF97-4C2D-8A60-BAC67C9FBA1E}" type="presParOf" srcId="{0D3F6337-CB2C-4A1A-8223-6D05F5C95198}" destId="{8C18A989-7D92-4F2D-A335-F4B8CF4F374A}" srcOrd="1" destOrd="0" presId="urn:microsoft.com/office/officeart/2008/layout/LinedList"/>
    <dgm:cxn modelId="{F0E71D73-7C12-4DA4-8EAF-A54EECC298C6}" type="presParOf" srcId="{8C18A989-7D92-4F2D-A335-F4B8CF4F374A}" destId="{9C2AF5DB-48B1-4EEA-AAE3-5E5974AB02FB}" srcOrd="0" destOrd="0" presId="urn:microsoft.com/office/officeart/2008/layout/LinedList"/>
    <dgm:cxn modelId="{54BEB556-1D90-49F9-ADAB-688ACFF54C26}" type="presParOf" srcId="{8C18A989-7D92-4F2D-A335-F4B8CF4F374A}" destId="{F3511E6A-8238-4C91-94CE-124954B7CD4B}" srcOrd="1" destOrd="0" presId="urn:microsoft.com/office/officeart/2008/layout/LinedList"/>
    <dgm:cxn modelId="{5653D637-04D7-4827-B288-479A69F01536}" type="presParOf" srcId="{8C18A989-7D92-4F2D-A335-F4B8CF4F374A}" destId="{3A4B71ED-C9C7-43F6-8F25-ABF8F08DCBCC}" srcOrd="2" destOrd="0" presId="urn:microsoft.com/office/officeart/2008/layout/LinedList"/>
    <dgm:cxn modelId="{65041EC4-8D96-4518-8C51-1A018C8BBB40}" type="presParOf" srcId="{0D3F6337-CB2C-4A1A-8223-6D05F5C95198}" destId="{D45C13DC-5FE9-4B90-9C82-F97D0EA36D3B}" srcOrd="2" destOrd="0" presId="urn:microsoft.com/office/officeart/2008/layout/LinedList"/>
    <dgm:cxn modelId="{53C15BFA-1064-4DEC-A121-EB413883493F}" type="presParOf" srcId="{0D3F6337-CB2C-4A1A-8223-6D05F5C95198}" destId="{85D5F106-7AE5-473C-BD44-C4673FE62EB3}" srcOrd="3" destOrd="0" presId="urn:microsoft.com/office/officeart/2008/layout/LinedList"/>
    <dgm:cxn modelId="{D5DC2F1D-D993-467D-ADE9-5034BD5FBB23}" type="presParOf" srcId="{0D3F6337-CB2C-4A1A-8223-6D05F5C95198}" destId="{E8A15998-8FA8-4949-ADB1-E2E23C6BE2C3}" srcOrd="4" destOrd="0" presId="urn:microsoft.com/office/officeart/2008/layout/LinedList"/>
    <dgm:cxn modelId="{36ECF61B-E145-4377-897B-615B795BC22F}" type="presParOf" srcId="{E8A15998-8FA8-4949-ADB1-E2E23C6BE2C3}" destId="{05F5EFBC-4DED-48ED-AC2D-B016D22E6181}" srcOrd="0" destOrd="0" presId="urn:microsoft.com/office/officeart/2008/layout/LinedList"/>
    <dgm:cxn modelId="{DFE713DB-33DA-4160-A36D-C29260FEF0A7}" type="presParOf" srcId="{E8A15998-8FA8-4949-ADB1-E2E23C6BE2C3}" destId="{504859E0-9FEC-490B-94AA-2321233731C8}" srcOrd="1" destOrd="0" presId="urn:microsoft.com/office/officeart/2008/layout/LinedList"/>
    <dgm:cxn modelId="{B15F6892-E647-4F03-9C71-09BD496B44F7}" type="presParOf" srcId="{E8A15998-8FA8-4949-ADB1-E2E23C6BE2C3}" destId="{8ED56EE9-983E-4964-A22E-70BB2B8C1A4E}" srcOrd="2" destOrd="0" presId="urn:microsoft.com/office/officeart/2008/layout/LinedList"/>
    <dgm:cxn modelId="{7B62C7FE-54F6-443A-BA9E-B8CF24A78DA8}" type="presParOf" srcId="{0D3F6337-CB2C-4A1A-8223-6D05F5C95198}" destId="{B8B39E70-A99F-4F54-BD3D-3CFE789E5DBA}" srcOrd="5" destOrd="0" presId="urn:microsoft.com/office/officeart/2008/layout/LinedList"/>
    <dgm:cxn modelId="{C92A803E-8BE9-4C85-8461-16FFDDACF64E}" type="presParOf" srcId="{0D3F6337-CB2C-4A1A-8223-6D05F5C95198}" destId="{5378B792-6387-4FA9-A563-8451A43790C4}" srcOrd="6" destOrd="0" presId="urn:microsoft.com/office/officeart/2008/layout/LinedList"/>
    <dgm:cxn modelId="{116AFBCC-9D85-4A91-A491-114E2E1D1CF1}" type="presParOf" srcId="{35A8465E-6A53-4A10-8CEF-A79FA2984648}" destId="{8C1F2701-44F4-4EB0-AC64-D0E89680751D}" srcOrd="2" destOrd="0" presId="urn:microsoft.com/office/officeart/2008/layout/LinedList"/>
    <dgm:cxn modelId="{5B8CC857-2A14-41AC-8154-2438CEEB9751}" type="presParOf" srcId="{35A8465E-6A53-4A10-8CEF-A79FA2984648}" destId="{82AFBF23-A81E-4A5B-8925-338531926496}" srcOrd="3" destOrd="0" presId="urn:microsoft.com/office/officeart/2008/layout/LinedList"/>
    <dgm:cxn modelId="{BAAD9ACE-D7B1-42B9-9F2B-A97FD3E7C780}" type="presParOf" srcId="{82AFBF23-A81E-4A5B-8925-338531926496}" destId="{DFEB0ACA-5AAC-44D4-94EC-E1FE437471F3}" srcOrd="0" destOrd="0" presId="urn:microsoft.com/office/officeart/2008/layout/LinedList"/>
    <dgm:cxn modelId="{9D424D3C-5E4B-4004-B7B5-C9C7F43CD22B}" type="presParOf" srcId="{82AFBF23-A81E-4A5B-8925-338531926496}" destId="{7CFB3D84-D15D-4FAB-B6D7-572622564B82}" srcOrd="1" destOrd="0" presId="urn:microsoft.com/office/officeart/2008/layout/LinedList"/>
    <dgm:cxn modelId="{DA25C30E-8C9F-4156-B6B4-C9B1FB02B59B}" type="presParOf" srcId="{7CFB3D84-D15D-4FAB-B6D7-572622564B82}" destId="{269AA51F-63B2-43C5-9411-871555A5156E}" srcOrd="0" destOrd="0" presId="urn:microsoft.com/office/officeart/2008/layout/LinedList"/>
    <dgm:cxn modelId="{C12A19D7-0B61-48C2-AEF1-924C11445633}" type="presParOf" srcId="{7CFB3D84-D15D-4FAB-B6D7-572622564B82}" destId="{E685AA5A-9069-48E3-B6D7-F9E681D9DB80}" srcOrd="1" destOrd="0" presId="urn:microsoft.com/office/officeart/2008/layout/LinedList"/>
    <dgm:cxn modelId="{21BECD5B-DBA8-4C88-AD46-6CC91620BDA4}" type="presParOf" srcId="{E685AA5A-9069-48E3-B6D7-F9E681D9DB80}" destId="{FD32857C-AF14-4581-A28C-B32E406189C7}" srcOrd="0" destOrd="0" presId="urn:microsoft.com/office/officeart/2008/layout/LinedList"/>
    <dgm:cxn modelId="{A74D1344-5E83-4056-B683-2904A1232CBA}" type="presParOf" srcId="{E685AA5A-9069-48E3-B6D7-F9E681D9DB80}" destId="{989F1C0F-53F2-4299-ADCD-DAE96CC67AE5}" srcOrd="1" destOrd="0" presId="urn:microsoft.com/office/officeart/2008/layout/LinedList"/>
    <dgm:cxn modelId="{8DCE44BE-10C9-4BBF-82C3-B68BFE1629FE}" type="presParOf" srcId="{E685AA5A-9069-48E3-B6D7-F9E681D9DB80}" destId="{12855F61-C0C5-4F52-8BE6-B22B7BBDD535}" srcOrd="2" destOrd="0" presId="urn:microsoft.com/office/officeart/2008/layout/LinedList"/>
    <dgm:cxn modelId="{001733DF-92E4-468D-9D0C-50E82B2E8F3D}" type="presParOf" srcId="{7CFB3D84-D15D-4FAB-B6D7-572622564B82}" destId="{7E336D0E-1C59-4541-BC49-00B19DA8CD3F}" srcOrd="2" destOrd="0" presId="urn:microsoft.com/office/officeart/2008/layout/LinedList"/>
    <dgm:cxn modelId="{7B9A39DC-9E78-44AF-9C2F-630C2DE30336}" type="presParOf" srcId="{7CFB3D84-D15D-4FAB-B6D7-572622564B82}" destId="{D9AE94F9-9D80-44A8-93F3-94D5FBF5C527}" srcOrd="3" destOrd="0" presId="urn:microsoft.com/office/officeart/2008/layout/LinedList"/>
    <dgm:cxn modelId="{96D49605-B547-46D0-BA7D-45E224CC2603}" type="presParOf" srcId="{7CFB3D84-D15D-4FAB-B6D7-572622564B82}" destId="{5F01BC58-CB74-480F-ADA9-F5F681C2505A}" srcOrd="4" destOrd="0" presId="urn:microsoft.com/office/officeart/2008/layout/LinedList"/>
    <dgm:cxn modelId="{DA997DD6-EA81-4200-9972-D1ECD49E1002}" type="presParOf" srcId="{5F01BC58-CB74-480F-ADA9-F5F681C2505A}" destId="{5E017C80-6BCB-4FDB-A16E-37050B87690E}" srcOrd="0" destOrd="0" presId="urn:microsoft.com/office/officeart/2008/layout/LinedList"/>
    <dgm:cxn modelId="{6277CB29-6214-41F8-B7E0-0F942CEBB702}" type="presParOf" srcId="{5F01BC58-CB74-480F-ADA9-F5F681C2505A}" destId="{1629AB52-E7CC-4068-A2DC-F4FF9965688D}" srcOrd="1" destOrd="0" presId="urn:microsoft.com/office/officeart/2008/layout/LinedList"/>
    <dgm:cxn modelId="{3EDB11A6-B4B0-4022-A657-296C839E2D44}" type="presParOf" srcId="{5F01BC58-CB74-480F-ADA9-F5F681C2505A}" destId="{70158998-27B1-460F-8242-4FF35DB2BB32}" srcOrd="2" destOrd="0" presId="urn:microsoft.com/office/officeart/2008/layout/LinedList"/>
    <dgm:cxn modelId="{1DD9182D-5DD9-4FAC-A38B-7E41381AB5DE}" type="presParOf" srcId="{7CFB3D84-D15D-4FAB-B6D7-572622564B82}" destId="{808A11B9-93F9-47B8-A567-355E3CE6DC50}" srcOrd="5" destOrd="0" presId="urn:microsoft.com/office/officeart/2008/layout/LinedList"/>
    <dgm:cxn modelId="{326BAE7C-A76B-4499-A2D9-21689E9AB0B8}" type="presParOf" srcId="{7CFB3D84-D15D-4FAB-B6D7-572622564B82}" destId="{81C3FE1F-5FA7-4F66-A313-E82379E6FC48}" srcOrd="6" destOrd="0" presId="urn:microsoft.com/office/officeart/2008/layout/LinedList"/>
    <dgm:cxn modelId="{A3F5F4A6-D892-4B6B-89F6-9303E18838CE}" type="presParOf" srcId="{35A8465E-6A53-4A10-8CEF-A79FA2984648}" destId="{C5DF32F6-9A3B-4275-9875-369E0DB68E01}" srcOrd="4" destOrd="0" presId="urn:microsoft.com/office/officeart/2008/layout/LinedList"/>
    <dgm:cxn modelId="{75ADEBCA-6D25-4E60-BE85-EDF60F639C5C}" type="presParOf" srcId="{35A8465E-6A53-4A10-8CEF-A79FA2984648}" destId="{753300DA-9373-4977-B64D-350F4235B458}" srcOrd="5" destOrd="0" presId="urn:microsoft.com/office/officeart/2008/layout/LinedList"/>
    <dgm:cxn modelId="{9B649625-9827-41BC-B682-BE093F5B6C14}" type="presParOf" srcId="{753300DA-9373-4977-B64D-350F4235B458}" destId="{3E76BCB6-EF37-4E01-8FBF-BD3C58FF5A42}" srcOrd="0" destOrd="0" presId="urn:microsoft.com/office/officeart/2008/layout/LinedList"/>
    <dgm:cxn modelId="{079EBDE6-AF2A-4679-A8DD-DA4DBB93C750}" type="presParOf" srcId="{753300DA-9373-4977-B64D-350F4235B458}" destId="{0FA60D16-4022-44CF-8DDF-C8E7313804C3}" srcOrd="1" destOrd="0" presId="urn:microsoft.com/office/officeart/2008/layout/LinedList"/>
    <dgm:cxn modelId="{FCC66816-EE27-4D22-B0C5-84AB3BEEE325}" type="presParOf" srcId="{0FA60D16-4022-44CF-8DDF-C8E7313804C3}" destId="{DFC38E6D-513F-41C1-BDF0-7DFA9CF99378}" srcOrd="0" destOrd="0" presId="urn:microsoft.com/office/officeart/2008/layout/LinedList"/>
    <dgm:cxn modelId="{6414A72B-FB76-423C-8CE8-56C63900BD5A}" type="presParOf" srcId="{0FA60D16-4022-44CF-8DDF-C8E7313804C3}" destId="{BDD28C78-EBB8-4FD0-BE7F-B01020BD9884}" srcOrd="1" destOrd="0" presId="urn:microsoft.com/office/officeart/2008/layout/LinedList"/>
    <dgm:cxn modelId="{F19DA546-D7B5-4B3F-9A36-49C229E598E4}" type="presParOf" srcId="{BDD28C78-EBB8-4FD0-BE7F-B01020BD9884}" destId="{94F94730-01F7-4C38-9EEF-78D220EB383D}" srcOrd="0" destOrd="0" presId="urn:microsoft.com/office/officeart/2008/layout/LinedList"/>
    <dgm:cxn modelId="{FE1452BE-2E70-4394-85AA-DCAD3610C375}" type="presParOf" srcId="{BDD28C78-EBB8-4FD0-BE7F-B01020BD9884}" destId="{15F510AC-C977-464E-8C86-8469B290027A}" srcOrd="1" destOrd="0" presId="urn:microsoft.com/office/officeart/2008/layout/LinedList"/>
    <dgm:cxn modelId="{99672245-5ADD-4C8C-9756-37AAE67FB716}" type="presParOf" srcId="{BDD28C78-EBB8-4FD0-BE7F-B01020BD9884}" destId="{1AE03340-68F3-46AE-ABA1-56897540DCB6}" srcOrd="2" destOrd="0" presId="urn:microsoft.com/office/officeart/2008/layout/LinedList"/>
    <dgm:cxn modelId="{CB670BC2-BC2A-4168-BE77-297C63AF392B}" type="presParOf" srcId="{0FA60D16-4022-44CF-8DDF-C8E7313804C3}" destId="{E4E4FD6F-87E3-4A47-A345-5137DF7F7D10}" srcOrd="2" destOrd="0" presId="urn:microsoft.com/office/officeart/2008/layout/LinedList"/>
    <dgm:cxn modelId="{FA03E9C0-4259-4D53-933D-F37EE4A87902}" type="presParOf" srcId="{0FA60D16-4022-44CF-8DDF-C8E7313804C3}" destId="{3F6BC00B-1AFA-4666-95A1-A26B508021F6}" srcOrd="3" destOrd="0" presId="urn:microsoft.com/office/officeart/2008/layout/LinedList"/>
    <dgm:cxn modelId="{13964FBC-5E1B-4BC0-A206-0298B5C01FFB}" type="presParOf" srcId="{0FA60D16-4022-44CF-8DDF-C8E7313804C3}" destId="{B7D92690-272F-4044-B675-E6979BE5BC79}" srcOrd="4" destOrd="0" presId="urn:microsoft.com/office/officeart/2008/layout/LinedList"/>
    <dgm:cxn modelId="{947140CA-E999-4860-AF0B-58F0F63AFF84}" type="presParOf" srcId="{B7D92690-272F-4044-B675-E6979BE5BC79}" destId="{F3920117-0F1E-485D-B4A8-443C8BAA0D10}" srcOrd="0" destOrd="0" presId="urn:microsoft.com/office/officeart/2008/layout/LinedList"/>
    <dgm:cxn modelId="{98C84185-1BA3-4C50-BEA0-EC388B2ED700}" type="presParOf" srcId="{B7D92690-272F-4044-B675-E6979BE5BC79}" destId="{946E298D-4F26-4C1A-AAC7-48698011E4B9}" srcOrd="1" destOrd="0" presId="urn:microsoft.com/office/officeart/2008/layout/LinedList"/>
    <dgm:cxn modelId="{348C619C-80EC-4697-9068-542BC08F5735}" type="presParOf" srcId="{B7D92690-272F-4044-B675-E6979BE5BC79}" destId="{D0CAEF64-3D6A-48EE-8534-CC3379263B6B}" srcOrd="2" destOrd="0" presId="urn:microsoft.com/office/officeart/2008/layout/LinedList"/>
    <dgm:cxn modelId="{A231B5A7-2C53-4DA5-97D1-52AFFEE57D98}" type="presParOf" srcId="{0FA60D16-4022-44CF-8DDF-C8E7313804C3}" destId="{9808EE50-DFB1-4FA1-B0F6-5C52924B1326}" srcOrd="5" destOrd="0" presId="urn:microsoft.com/office/officeart/2008/layout/LinedList"/>
    <dgm:cxn modelId="{55001E12-94EC-475E-859A-5E5B0C54435F}" type="presParOf" srcId="{0FA60D16-4022-44CF-8DDF-C8E7313804C3}" destId="{D9E89792-A9D2-46AD-AD6C-23F0A7016B26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7E3316-3E91-4E1B-AFF6-3D13BD7CE1C8}">
      <dsp:nvSpPr>
        <dsp:cNvPr id="0" name=""/>
        <dsp:cNvSpPr/>
      </dsp:nvSpPr>
      <dsp:spPr>
        <a:xfrm>
          <a:off x="5181" y="1039900"/>
          <a:ext cx="1439587" cy="14395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Scholar Numerical Method</a:t>
          </a:r>
        </a:p>
      </dsp:txBody>
      <dsp:txXfrm>
        <a:off x="216004" y="1250723"/>
        <a:ext cx="1017941" cy="1017941"/>
      </dsp:txXfrm>
    </dsp:sp>
    <dsp:sp modelId="{7A096950-501C-4A6F-BF30-EE9E000D1582}">
      <dsp:nvSpPr>
        <dsp:cNvPr id="0" name=""/>
        <dsp:cNvSpPr/>
      </dsp:nvSpPr>
      <dsp:spPr>
        <a:xfrm>
          <a:off x="1561663" y="1342214"/>
          <a:ext cx="834960" cy="834960"/>
        </a:xfrm>
        <a:prstGeom prst="mathPlus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1672337" y="1661503"/>
        <a:ext cx="613612" cy="196382"/>
      </dsp:txXfrm>
    </dsp:sp>
    <dsp:sp modelId="{6DA762EA-FC9C-4F20-87C7-D44FFFA06BDD}">
      <dsp:nvSpPr>
        <dsp:cNvPr id="0" name=""/>
        <dsp:cNvSpPr/>
      </dsp:nvSpPr>
      <dsp:spPr>
        <a:xfrm>
          <a:off x="2513519" y="1039900"/>
          <a:ext cx="1439587" cy="14395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Graphical User Interface</a:t>
          </a:r>
        </a:p>
      </dsp:txBody>
      <dsp:txXfrm>
        <a:off x="2724342" y="1250723"/>
        <a:ext cx="1017941" cy="1017941"/>
      </dsp:txXfrm>
    </dsp:sp>
    <dsp:sp modelId="{F18A3E8F-5F6B-47E1-83F7-572FE9DB96A9}">
      <dsp:nvSpPr>
        <dsp:cNvPr id="0" name=""/>
        <dsp:cNvSpPr/>
      </dsp:nvSpPr>
      <dsp:spPr>
        <a:xfrm>
          <a:off x="4070001" y="1342214"/>
          <a:ext cx="834960" cy="834960"/>
        </a:xfrm>
        <a:prstGeom prst="mathPlus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4180675" y="1661503"/>
        <a:ext cx="613612" cy="196382"/>
      </dsp:txXfrm>
    </dsp:sp>
    <dsp:sp modelId="{419B1793-2663-4D03-A75D-7F347E42045A}">
      <dsp:nvSpPr>
        <dsp:cNvPr id="0" name=""/>
        <dsp:cNvSpPr/>
      </dsp:nvSpPr>
      <dsp:spPr>
        <a:xfrm>
          <a:off x="5021856" y="1039900"/>
          <a:ext cx="1439587" cy="14395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Students</a:t>
          </a:r>
        </a:p>
      </dsp:txBody>
      <dsp:txXfrm>
        <a:off x="5232679" y="1250723"/>
        <a:ext cx="1017941" cy="1017941"/>
      </dsp:txXfrm>
    </dsp:sp>
    <dsp:sp modelId="{B8AC5C96-AD62-49E5-B7C7-CDA8E360E501}">
      <dsp:nvSpPr>
        <dsp:cNvPr id="0" name=""/>
        <dsp:cNvSpPr/>
      </dsp:nvSpPr>
      <dsp:spPr>
        <a:xfrm>
          <a:off x="6578339" y="1342214"/>
          <a:ext cx="834960" cy="834960"/>
        </a:xfrm>
        <a:prstGeom prst="mathEqual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6689013" y="1514216"/>
        <a:ext cx="613612" cy="490956"/>
      </dsp:txXfrm>
    </dsp:sp>
    <dsp:sp modelId="{0B2F4C5A-5628-4454-8D81-11A584A57975}">
      <dsp:nvSpPr>
        <dsp:cNvPr id="0" name=""/>
        <dsp:cNvSpPr/>
      </dsp:nvSpPr>
      <dsp:spPr>
        <a:xfrm>
          <a:off x="7530194" y="1039900"/>
          <a:ext cx="1439587" cy="14395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i="1" kern="1200" dirty="0" err="1"/>
            <a:t>BNumMet</a:t>
          </a:r>
          <a:endParaRPr lang="en-GB" sz="1700" i="1" kern="1200" dirty="0"/>
        </a:p>
      </dsp:txBody>
      <dsp:txXfrm>
        <a:off x="7741017" y="1250723"/>
        <a:ext cx="1017941" cy="10179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F32E41-0327-4C6F-935B-E60575601D4B}">
      <dsp:nvSpPr>
        <dsp:cNvPr id="0" name=""/>
        <dsp:cNvSpPr/>
      </dsp:nvSpPr>
      <dsp:spPr>
        <a:xfrm>
          <a:off x="975929" y="639458"/>
          <a:ext cx="2428723" cy="18003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6B6B50C-1057-419D-8336-0686E298B6DD}">
      <dsp:nvSpPr>
        <dsp:cNvPr id="0" name=""/>
        <dsp:cNvSpPr/>
      </dsp:nvSpPr>
      <dsp:spPr>
        <a:xfrm>
          <a:off x="977659" y="639654"/>
          <a:ext cx="178422" cy="17842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6CC57A-3B75-4D32-A2B5-833EAD80894B}">
      <dsp:nvSpPr>
        <dsp:cNvPr id="0" name=""/>
        <dsp:cNvSpPr/>
      </dsp:nvSpPr>
      <dsp:spPr>
        <a:xfrm>
          <a:off x="970731" y="19048"/>
          <a:ext cx="2428723" cy="513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General Code</a:t>
          </a:r>
        </a:p>
      </dsp:txBody>
      <dsp:txXfrm>
        <a:off x="970731" y="19048"/>
        <a:ext cx="2428723" cy="513295"/>
      </dsp:txXfrm>
    </dsp:sp>
    <dsp:sp modelId="{C0606793-5FEA-4038-8CD4-0B30893D2552}">
      <dsp:nvSpPr>
        <dsp:cNvPr id="0" name=""/>
        <dsp:cNvSpPr/>
      </dsp:nvSpPr>
      <dsp:spPr>
        <a:xfrm>
          <a:off x="970733" y="1055552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B046E4B-0CF3-480B-82EB-44A408255269}">
      <dsp:nvSpPr>
        <dsp:cNvPr id="0" name=""/>
        <dsp:cNvSpPr/>
      </dsp:nvSpPr>
      <dsp:spPr>
        <a:xfrm>
          <a:off x="1140728" y="936812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Open Source</a:t>
          </a:r>
        </a:p>
      </dsp:txBody>
      <dsp:txXfrm>
        <a:off x="1140728" y="936812"/>
        <a:ext cx="2258712" cy="415893"/>
      </dsp:txXfrm>
    </dsp:sp>
    <dsp:sp modelId="{7BC53373-764C-4227-B869-4E9FD5AAD5DE}">
      <dsp:nvSpPr>
        <dsp:cNvPr id="0" name=""/>
        <dsp:cNvSpPr/>
      </dsp:nvSpPr>
      <dsp:spPr>
        <a:xfrm>
          <a:off x="970733" y="1471445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0337250-6A74-483B-BA26-47AFD2AECA43}">
      <dsp:nvSpPr>
        <dsp:cNvPr id="0" name=""/>
        <dsp:cNvSpPr/>
      </dsp:nvSpPr>
      <dsp:spPr>
        <a:xfrm>
          <a:off x="1140728" y="1352706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English</a:t>
          </a:r>
        </a:p>
      </dsp:txBody>
      <dsp:txXfrm>
        <a:off x="1140728" y="1352706"/>
        <a:ext cx="2258712" cy="415893"/>
      </dsp:txXfrm>
    </dsp:sp>
    <dsp:sp modelId="{E15BAEAB-A416-494C-B487-4D00B89D58DD}">
      <dsp:nvSpPr>
        <dsp:cNvPr id="0" name=""/>
        <dsp:cNvSpPr/>
      </dsp:nvSpPr>
      <dsp:spPr>
        <a:xfrm>
          <a:off x="970733" y="1887339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7C67CA6-0862-4256-9912-983E7E6C74B4}">
      <dsp:nvSpPr>
        <dsp:cNvPr id="0" name=""/>
        <dsp:cNvSpPr/>
      </dsp:nvSpPr>
      <dsp:spPr>
        <a:xfrm>
          <a:off x="1140728" y="1768600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Easy to Read</a:t>
          </a:r>
        </a:p>
      </dsp:txBody>
      <dsp:txXfrm>
        <a:off x="1140728" y="1768600"/>
        <a:ext cx="2258712" cy="415893"/>
      </dsp:txXfrm>
    </dsp:sp>
    <dsp:sp modelId="{47566DA0-A4ED-47C2-B310-BDA1BB2E7F8C}">
      <dsp:nvSpPr>
        <dsp:cNvPr id="0" name=""/>
        <dsp:cNvSpPr/>
      </dsp:nvSpPr>
      <dsp:spPr>
        <a:xfrm>
          <a:off x="970733" y="2303233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01652E0-3CF3-4CA7-8103-838248D3B4B1}">
      <dsp:nvSpPr>
        <dsp:cNvPr id="0" name=""/>
        <dsp:cNvSpPr/>
      </dsp:nvSpPr>
      <dsp:spPr>
        <a:xfrm>
          <a:off x="1140728" y="2184493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Self-Contained</a:t>
          </a:r>
        </a:p>
      </dsp:txBody>
      <dsp:txXfrm>
        <a:off x="1140728" y="2184493"/>
        <a:ext cx="2258712" cy="415893"/>
      </dsp:txXfrm>
    </dsp:sp>
    <dsp:sp modelId="{A4ED38E4-A0FE-442B-A0E4-58F5A5ECDA54}">
      <dsp:nvSpPr>
        <dsp:cNvPr id="0" name=""/>
        <dsp:cNvSpPr/>
      </dsp:nvSpPr>
      <dsp:spPr>
        <a:xfrm>
          <a:off x="970733" y="2719126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3D06C686-D885-4B7A-ACBA-F98149714FDF}">
      <dsp:nvSpPr>
        <dsp:cNvPr id="0" name=""/>
        <dsp:cNvSpPr/>
      </dsp:nvSpPr>
      <dsp:spPr>
        <a:xfrm>
          <a:off x="1140728" y="2600387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Efficiency</a:t>
          </a:r>
        </a:p>
      </dsp:txBody>
      <dsp:txXfrm>
        <a:off x="1140728" y="2600387"/>
        <a:ext cx="2258712" cy="415893"/>
      </dsp:txXfrm>
    </dsp:sp>
    <dsp:sp modelId="{B34F2DC5-CE41-4845-89C4-29D368FC0A92}">
      <dsp:nvSpPr>
        <dsp:cNvPr id="0" name=""/>
        <dsp:cNvSpPr/>
      </dsp:nvSpPr>
      <dsp:spPr>
        <a:xfrm>
          <a:off x="970733" y="3135020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FCA62F28-5E0A-42E5-AA99-BE3ABC3C3A1F}">
      <dsp:nvSpPr>
        <dsp:cNvPr id="0" name=""/>
        <dsp:cNvSpPr/>
      </dsp:nvSpPr>
      <dsp:spPr>
        <a:xfrm>
          <a:off x="1140728" y="3000406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Functional</a:t>
          </a:r>
        </a:p>
      </dsp:txBody>
      <dsp:txXfrm>
        <a:off x="1140728" y="3000406"/>
        <a:ext cx="2258712" cy="415893"/>
      </dsp:txXfrm>
    </dsp:sp>
    <dsp:sp modelId="{03856493-A670-4D66-B076-6C7DE4725D5C}">
      <dsp:nvSpPr>
        <dsp:cNvPr id="0" name=""/>
        <dsp:cNvSpPr/>
      </dsp:nvSpPr>
      <dsp:spPr>
        <a:xfrm>
          <a:off x="4717814" y="659521"/>
          <a:ext cx="2428723" cy="17425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BE04C01-C98F-4375-8E9C-779A582F07D7}">
      <dsp:nvSpPr>
        <dsp:cNvPr id="0" name=""/>
        <dsp:cNvSpPr/>
      </dsp:nvSpPr>
      <dsp:spPr>
        <a:xfrm>
          <a:off x="4717807" y="658704"/>
          <a:ext cx="178422" cy="17842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D32BA6-F22C-4887-80AF-8AE5B083D3B5}">
      <dsp:nvSpPr>
        <dsp:cNvPr id="0" name=""/>
        <dsp:cNvSpPr/>
      </dsp:nvSpPr>
      <dsp:spPr>
        <a:xfrm>
          <a:off x="4717814" y="38101"/>
          <a:ext cx="2428723" cy="513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G.U.I.</a:t>
          </a:r>
        </a:p>
      </dsp:txBody>
      <dsp:txXfrm>
        <a:off x="4717814" y="38101"/>
        <a:ext cx="2428723" cy="513295"/>
      </dsp:txXfrm>
    </dsp:sp>
    <dsp:sp modelId="{EBFB9D80-4C35-4CD9-A46D-94BE69E02390}">
      <dsp:nvSpPr>
        <dsp:cNvPr id="0" name=""/>
        <dsp:cNvSpPr/>
      </dsp:nvSpPr>
      <dsp:spPr>
        <a:xfrm>
          <a:off x="4717808" y="1074601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5616DCE-3537-471A-90E3-43E5C135BA2B}">
      <dsp:nvSpPr>
        <dsp:cNvPr id="0" name=""/>
        <dsp:cNvSpPr/>
      </dsp:nvSpPr>
      <dsp:spPr>
        <a:xfrm>
          <a:off x="4887824" y="955864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Provide Insight on algorithm</a:t>
          </a:r>
        </a:p>
      </dsp:txBody>
      <dsp:txXfrm>
        <a:off x="4887824" y="955864"/>
        <a:ext cx="2258712" cy="415893"/>
      </dsp:txXfrm>
    </dsp:sp>
    <dsp:sp modelId="{E8B77A3B-1889-4D25-8473-E60C95EE90D6}">
      <dsp:nvSpPr>
        <dsp:cNvPr id="0" name=""/>
        <dsp:cNvSpPr/>
      </dsp:nvSpPr>
      <dsp:spPr>
        <a:xfrm>
          <a:off x="4717808" y="1490495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6B9AF9A-85F4-4005-915F-1C0E7062F9A8}">
      <dsp:nvSpPr>
        <dsp:cNvPr id="0" name=""/>
        <dsp:cNvSpPr/>
      </dsp:nvSpPr>
      <dsp:spPr>
        <a:xfrm>
          <a:off x="4887824" y="1371758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Interact and observe changes Dynamically</a:t>
          </a:r>
        </a:p>
      </dsp:txBody>
      <dsp:txXfrm>
        <a:off x="4887824" y="1371758"/>
        <a:ext cx="2258712" cy="415893"/>
      </dsp:txXfrm>
    </dsp:sp>
    <dsp:sp modelId="{963046A3-CF7C-4515-A040-BE06F8AFA015}">
      <dsp:nvSpPr>
        <dsp:cNvPr id="0" name=""/>
        <dsp:cNvSpPr/>
      </dsp:nvSpPr>
      <dsp:spPr>
        <a:xfrm>
          <a:off x="4717808" y="1906389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C31A7F7-10A6-4203-BC5B-588D69E9EBC7}">
      <dsp:nvSpPr>
        <dsp:cNvPr id="0" name=""/>
        <dsp:cNvSpPr/>
      </dsp:nvSpPr>
      <dsp:spPr>
        <a:xfrm>
          <a:off x="4887824" y="1787652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Easy to use</a:t>
          </a:r>
        </a:p>
      </dsp:txBody>
      <dsp:txXfrm>
        <a:off x="4887824" y="1787652"/>
        <a:ext cx="2258712" cy="415893"/>
      </dsp:txXfrm>
    </dsp:sp>
    <dsp:sp modelId="{E6519C4D-30C2-4412-9873-7573A993D1DF}">
      <dsp:nvSpPr>
        <dsp:cNvPr id="0" name=""/>
        <dsp:cNvSpPr/>
      </dsp:nvSpPr>
      <dsp:spPr>
        <a:xfrm>
          <a:off x="4717808" y="2322282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7D0BBFD-1F42-46B0-B2D8-40F49B06928C}">
      <dsp:nvSpPr>
        <dsp:cNvPr id="0" name=""/>
        <dsp:cNvSpPr/>
      </dsp:nvSpPr>
      <dsp:spPr>
        <a:xfrm>
          <a:off x="4887824" y="2203545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Modular on Input</a:t>
          </a:r>
        </a:p>
      </dsp:txBody>
      <dsp:txXfrm>
        <a:off x="4887824" y="2203545"/>
        <a:ext cx="2258712" cy="415893"/>
      </dsp:txXfrm>
    </dsp:sp>
    <dsp:sp modelId="{B4360D9C-883E-4216-8C2C-E6BA9D6441BA}">
      <dsp:nvSpPr>
        <dsp:cNvPr id="0" name=""/>
        <dsp:cNvSpPr/>
      </dsp:nvSpPr>
      <dsp:spPr>
        <a:xfrm>
          <a:off x="4717808" y="2738176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729C3D2-1DD2-47D1-90CA-A9928539236D}">
      <dsp:nvSpPr>
        <dsp:cNvPr id="0" name=""/>
        <dsp:cNvSpPr/>
      </dsp:nvSpPr>
      <dsp:spPr>
        <a:xfrm>
          <a:off x="4887824" y="2619439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PC-Human Interaction theory</a:t>
          </a:r>
        </a:p>
      </dsp:txBody>
      <dsp:txXfrm>
        <a:off x="4887824" y="2619439"/>
        <a:ext cx="2258712" cy="4158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F481D9-A4DD-4BA6-A38E-A142FDD2229B}">
      <dsp:nvSpPr>
        <dsp:cNvPr id="0" name=""/>
        <dsp:cNvSpPr/>
      </dsp:nvSpPr>
      <dsp:spPr>
        <a:xfrm rot="5400000">
          <a:off x="-125080" y="324001"/>
          <a:ext cx="1290725" cy="70761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i="1" u="none" kern="1200" dirty="0"/>
            <a:t>Initiation</a:t>
          </a:r>
        </a:p>
      </dsp:txBody>
      <dsp:txXfrm rot="-5400000">
        <a:off x="166477" y="386250"/>
        <a:ext cx="707612" cy="583113"/>
      </dsp:txXfrm>
    </dsp:sp>
    <dsp:sp modelId="{76D0DB23-6824-45B0-B86F-3FA4BB70A54A}">
      <dsp:nvSpPr>
        <dsp:cNvPr id="0" name=""/>
        <dsp:cNvSpPr/>
      </dsp:nvSpPr>
      <dsp:spPr>
        <a:xfrm rot="5400000">
          <a:off x="3695943" y="-2488453"/>
          <a:ext cx="992673" cy="5978717"/>
        </a:xfrm>
        <a:prstGeom prst="round2Same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kern="1200" dirty="0"/>
            <a:t>Roles</a:t>
          </a:r>
          <a:endParaRPr lang="en-GB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kern="1200" dirty="0"/>
            <a:t>Life Cycle Model: </a:t>
          </a:r>
          <a:r>
            <a:rPr lang="en-GB" sz="1400" b="0" kern="1200" dirty="0"/>
            <a:t>Iterative Life Cycle</a:t>
          </a:r>
          <a:endParaRPr lang="en-GB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kern="1200" dirty="0"/>
            <a:t>Development Framework: </a:t>
          </a:r>
          <a:r>
            <a:rPr lang="en-GB" sz="1400" b="0" kern="1200" dirty="0"/>
            <a:t>Python </a:t>
          </a:r>
          <a14:m xmlns:a14="http://schemas.microsoft.com/office/drawing/2010/main">
            <m:oMath xmlns:m="http://schemas.openxmlformats.org/officeDocument/2006/math">
              <m:r>
                <a:rPr lang="en-GB" sz="1400" b="0" i="1" kern="1200" smtClean="0">
                  <a:latin typeface="Cambria Math" panose="02040503050406030204" pitchFamily="18" charset="0"/>
                </a:rPr>
                <m:t>≥3.8</m:t>
              </m:r>
            </m:oMath>
          </a14:m>
          <a:r>
            <a:rPr lang="en-GB" sz="1400" b="1" kern="1200" dirty="0"/>
            <a:t> </a:t>
          </a:r>
          <a:r>
            <a:rPr lang="en-GB" sz="1400" b="0" kern="1200" dirty="0"/>
            <a:t>&amp; </a:t>
          </a:r>
          <a:r>
            <a:rPr lang="en-GB" sz="1400" b="0" kern="1200" dirty="0" err="1"/>
            <a:t>Jupyter</a:t>
          </a:r>
          <a:endParaRPr lang="en-GB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kern="1200" dirty="0"/>
            <a:t>Licensing: </a:t>
          </a:r>
          <a:r>
            <a:rPr lang="en-GB" sz="1400" b="0" kern="1200" dirty="0"/>
            <a:t>GNU </a:t>
          </a:r>
          <a:r>
            <a:rPr lang="en-GB" sz="1400" b="0" kern="1200" dirty="0" err="1"/>
            <a:t>Affero</a:t>
          </a:r>
          <a:r>
            <a:rPr lang="en-GB" sz="1400" b="0" kern="1200" dirty="0"/>
            <a:t> General Public Licence v3.0 </a:t>
          </a:r>
        </a:p>
      </dsp:txBody>
      <dsp:txXfrm rot="-5400000">
        <a:off x="1202921" y="53027"/>
        <a:ext cx="5930259" cy="895757"/>
      </dsp:txXfrm>
    </dsp:sp>
    <dsp:sp modelId="{E0C46D51-30AD-4C21-BBDA-974A146185DB}">
      <dsp:nvSpPr>
        <dsp:cNvPr id="0" name=""/>
        <dsp:cNvSpPr/>
      </dsp:nvSpPr>
      <dsp:spPr>
        <a:xfrm rot="5400000">
          <a:off x="14844" y="1374371"/>
          <a:ext cx="1010875" cy="70761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i="1" kern="1200" dirty="0"/>
            <a:t>Planning</a:t>
          </a:r>
        </a:p>
      </dsp:txBody>
      <dsp:txXfrm rot="-5400000">
        <a:off x="166476" y="1576545"/>
        <a:ext cx="707612" cy="303263"/>
      </dsp:txXfrm>
    </dsp:sp>
    <dsp:sp modelId="{63C956B8-140F-472F-89BC-3DCBEFC75EA0}">
      <dsp:nvSpPr>
        <dsp:cNvPr id="0" name=""/>
        <dsp:cNvSpPr/>
      </dsp:nvSpPr>
      <dsp:spPr>
        <a:xfrm rot="5400000">
          <a:off x="3835529" y="-1449243"/>
          <a:ext cx="725877" cy="6001036"/>
        </a:xfrm>
        <a:prstGeom prst="round2Same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kern="1200" dirty="0"/>
            <a:t>Schedule Frame: </a:t>
          </a:r>
          <a:r>
            <a:rPr lang="en-GB" sz="1400" b="0" u="sng" kern="1200" dirty="0"/>
            <a:t>October 2022 </a:t>
          </a:r>
          <a:r>
            <a:rPr lang="en-GB" sz="1400" b="0" kern="1200" dirty="0"/>
            <a:t>- </a:t>
          </a:r>
          <a:r>
            <a:rPr lang="en-GB" sz="1400" b="0" u="sng" kern="1200" dirty="0"/>
            <a:t>15 June</a:t>
          </a:r>
          <a:r>
            <a:rPr lang="en-GB" sz="1400" b="0" u="none" kern="1200" dirty="0"/>
            <a:t> </a:t>
          </a:r>
          <a:r>
            <a:rPr lang="en-GB" sz="1400" b="0" kern="1200" dirty="0"/>
            <a:t>in </a:t>
          </a:r>
          <a:r>
            <a:rPr lang="en-GB" sz="1400" b="0" u="sng" kern="1200" dirty="0"/>
            <a:t>2 Week Iterations </a:t>
          </a:r>
          <a:endParaRPr lang="en-GB" sz="1400" b="1" u="sng" kern="1200" dirty="0"/>
        </a:p>
      </dsp:txBody>
      <dsp:txXfrm rot="-5400000">
        <a:off x="1197950" y="1223770"/>
        <a:ext cx="5965602" cy="655009"/>
      </dsp:txXfrm>
    </dsp:sp>
    <dsp:sp modelId="{C3E67B1F-4EDD-4B25-8A82-D8A1FA38112A}">
      <dsp:nvSpPr>
        <dsp:cNvPr id="0" name=""/>
        <dsp:cNvSpPr/>
      </dsp:nvSpPr>
      <dsp:spPr>
        <a:xfrm rot="5400000">
          <a:off x="14844" y="2250412"/>
          <a:ext cx="1010875" cy="70761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i="1" kern="1200" dirty="0"/>
            <a:t>Execution</a:t>
          </a:r>
        </a:p>
      </dsp:txBody>
      <dsp:txXfrm rot="-5400000">
        <a:off x="166476" y="2452586"/>
        <a:ext cx="707612" cy="303263"/>
      </dsp:txXfrm>
    </dsp:sp>
    <dsp:sp modelId="{3AAE535A-3DB8-4564-A4A4-B540E5B1F670}">
      <dsp:nvSpPr>
        <dsp:cNvPr id="0" name=""/>
        <dsp:cNvSpPr/>
      </dsp:nvSpPr>
      <dsp:spPr>
        <a:xfrm rot="5400000">
          <a:off x="3873851" y="-549844"/>
          <a:ext cx="623302" cy="5954320"/>
        </a:xfrm>
        <a:prstGeom prst="round2Same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kern="1200" dirty="0"/>
            <a:t>Quality Assurance: </a:t>
          </a:r>
          <a:r>
            <a:rPr lang="en-GB" sz="1400" b="0" kern="1200" dirty="0"/>
            <a:t>Unit Test &amp; SonarQube</a:t>
          </a:r>
          <a:endParaRPr lang="en-GB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kern="1200" dirty="0"/>
            <a:t>Software Configuration Management: </a:t>
          </a:r>
          <a:r>
            <a:rPr lang="en-GB" sz="1400" b="0" kern="1200" dirty="0" err="1"/>
            <a:t>Github</a:t>
          </a:r>
          <a:r>
            <a:rPr lang="en-GB" sz="1400" b="0" kern="1200" dirty="0"/>
            <a:t> &amp; </a:t>
          </a:r>
          <a:r>
            <a:rPr lang="en-GB" sz="1400" b="0" kern="1200" dirty="0" err="1"/>
            <a:t>vX.Y.Z</a:t>
          </a:r>
          <a:r>
            <a:rPr lang="en-GB" sz="1400" b="0" kern="1200" dirty="0"/>
            <a:t> Scheme</a:t>
          </a:r>
          <a:endParaRPr lang="en-GB" sz="1400" b="1" kern="1200" dirty="0"/>
        </a:p>
      </dsp:txBody>
      <dsp:txXfrm rot="-5400000">
        <a:off x="1208343" y="2146091"/>
        <a:ext cx="5923893" cy="562448"/>
      </dsp:txXfrm>
    </dsp:sp>
    <dsp:sp modelId="{BD7BB914-5D67-4337-B009-A4081A300BF7}">
      <dsp:nvSpPr>
        <dsp:cNvPr id="0" name=""/>
        <dsp:cNvSpPr/>
      </dsp:nvSpPr>
      <dsp:spPr>
        <a:xfrm rot="5400000">
          <a:off x="14844" y="3152266"/>
          <a:ext cx="1010875" cy="70761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i="1" kern="1200" dirty="0"/>
            <a:t>Ending</a:t>
          </a:r>
        </a:p>
      </dsp:txBody>
      <dsp:txXfrm rot="-5400000">
        <a:off x="166476" y="3354440"/>
        <a:ext cx="707612" cy="303263"/>
      </dsp:txXfrm>
    </dsp:sp>
    <dsp:sp modelId="{BE2D3493-7825-4BF2-8CEC-259DA6ADBD27}">
      <dsp:nvSpPr>
        <dsp:cNvPr id="0" name=""/>
        <dsp:cNvSpPr/>
      </dsp:nvSpPr>
      <dsp:spPr>
        <a:xfrm rot="5400000">
          <a:off x="3844451" y="328052"/>
          <a:ext cx="708694" cy="6002232"/>
        </a:xfrm>
        <a:prstGeom prst="round2Same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kern="1200" dirty="0"/>
            <a:t>Packaging: </a:t>
          </a:r>
          <a:r>
            <a:rPr lang="en-GB" sz="1400" b="0" kern="1200" dirty="0"/>
            <a:t>PIP &amp; Public </a:t>
          </a:r>
          <a:r>
            <a:rPr lang="en-GB" sz="1400" b="0" kern="1200" dirty="0" err="1"/>
            <a:t>Github</a:t>
          </a:r>
          <a:endParaRPr lang="en-GB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kern="1200" dirty="0"/>
            <a:t>Future Development</a:t>
          </a:r>
        </a:p>
      </dsp:txBody>
      <dsp:txXfrm rot="-5400000">
        <a:off x="1197682" y="3009417"/>
        <a:ext cx="5967636" cy="6395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A57F1A-BDD9-429A-951E-A7813EF8A4ED}">
      <dsp:nvSpPr>
        <dsp:cNvPr id="0" name=""/>
        <dsp:cNvSpPr/>
      </dsp:nvSpPr>
      <dsp:spPr>
        <a:xfrm>
          <a:off x="0" y="365188"/>
          <a:ext cx="1995920" cy="119755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LU Decomposition*</a:t>
          </a:r>
        </a:p>
      </dsp:txBody>
      <dsp:txXfrm>
        <a:off x="0" y="365188"/>
        <a:ext cx="1995920" cy="1197552"/>
      </dsp:txXfrm>
    </dsp:sp>
    <dsp:sp modelId="{7D7BE03F-1845-4C61-B0C0-6769AB7717AD}">
      <dsp:nvSpPr>
        <dsp:cNvPr id="0" name=""/>
        <dsp:cNvSpPr/>
      </dsp:nvSpPr>
      <dsp:spPr>
        <a:xfrm>
          <a:off x="2195512" y="365188"/>
          <a:ext cx="1995920" cy="119755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Forward &amp; Backward Substitution</a:t>
          </a:r>
        </a:p>
      </dsp:txBody>
      <dsp:txXfrm>
        <a:off x="2195512" y="365188"/>
        <a:ext cx="1995920" cy="1197552"/>
      </dsp:txXfrm>
    </dsp:sp>
    <dsp:sp modelId="{9875C643-DF54-44CF-98CA-7C9BCF4650E6}">
      <dsp:nvSpPr>
        <dsp:cNvPr id="0" name=""/>
        <dsp:cNvSpPr/>
      </dsp:nvSpPr>
      <dsp:spPr>
        <a:xfrm>
          <a:off x="4391025" y="365188"/>
          <a:ext cx="1995920" cy="119755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QR Decomposition</a:t>
          </a:r>
        </a:p>
      </dsp:txBody>
      <dsp:txXfrm>
        <a:off x="4391025" y="365188"/>
        <a:ext cx="1995920" cy="1197552"/>
      </dsp:txXfrm>
    </dsp:sp>
    <dsp:sp modelId="{633BB226-4CAF-4218-A3C7-0F72558FBEA3}">
      <dsp:nvSpPr>
        <dsp:cNvPr id="0" name=""/>
        <dsp:cNvSpPr/>
      </dsp:nvSpPr>
      <dsp:spPr>
        <a:xfrm>
          <a:off x="1097756" y="1762332"/>
          <a:ext cx="1995920" cy="119755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LU Solver</a:t>
          </a:r>
        </a:p>
      </dsp:txBody>
      <dsp:txXfrm>
        <a:off x="1097756" y="1762332"/>
        <a:ext cx="1995920" cy="1197552"/>
      </dsp:txXfrm>
    </dsp:sp>
    <dsp:sp modelId="{E1F1453E-104C-4BAA-845B-358EE688B481}">
      <dsp:nvSpPr>
        <dsp:cNvPr id="0" name=""/>
        <dsp:cNvSpPr/>
      </dsp:nvSpPr>
      <dsp:spPr>
        <a:xfrm>
          <a:off x="3293269" y="1762332"/>
          <a:ext cx="1995920" cy="119755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QR Solver</a:t>
          </a:r>
        </a:p>
      </dsp:txBody>
      <dsp:txXfrm>
        <a:off x="3293269" y="1762332"/>
        <a:ext cx="1995920" cy="119755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72DAE2-5B82-40B0-AE26-0F4D18775C36}">
      <dsp:nvSpPr>
        <dsp:cNvPr id="0" name=""/>
        <dsp:cNvSpPr/>
      </dsp:nvSpPr>
      <dsp:spPr>
        <a:xfrm>
          <a:off x="4827681" y="1439653"/>
          <a:ext cx="360967" cy="11641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0483" y="0"/>
              </a:lnTo>
              <a:lnTo>
                <a:pt x="180483" y="1164121"/>
              </a:lnTo>
              <a:lnTo>
                <a:pt x="360967" y="1164121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4B6EFA-A7D5-457F-BDEA-59631D298D6C}">
      <dsp:nvSpPr>
        <dsp:cNvPr id="0" name=""/>
        <dsp:cNvSpPr/>
      </dsp:nvSpPr>
      <dsp:spPr>
        <a:xfrm>
          <a:off x="4827681" y="1439653"/>
          <a:ext cx="360967" cy="3880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0483" y="0"/>
              </a:lnTo>
              <a:lnTo>
                <a:pt x="180483" y="388040"/>
              </a:lnTo>
              <a:lnTo>
                <a:pt x="360967" y="38804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AE4DD6-F9F5-4CDD-8CD1-764AB6947C3F}">
      <dsp:nvSpPr>
        <dsp:cNvPr id="0" name=""/>
        <dsp:cNvSpPr/>
      </dsp:nvSpPr>
      <dsp:spPr>
        <a:xfrm>
          <a:off x="4827681" y="1051613"/>
          <a:ext cx="360967" cy="388040"/>
        </a:xfrm>
        <a:custGeom>
          <a:avLst/>
          <a:gdLst/>
          <a:ahLst/>
          <a:cxnLst/>
          <a:rect l="0" t="0" r="0" b="0"/>
          <a:pathLst>
            <a:path>
              <a:moveTo>
                <a:pt x="0" y="388040"/>
              </a:moveTo>
              <a:lnTo>
                <a:pt x="180483" y="388040"/>
              </a:lnTo>
              <a:lnTo>
                <a:pt x="180483" y="0"/>
              </a:lnTo>
              <a:lnTo>
                <a:pt x="360967" y="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188DC2-E410-4D20-A7BA-C4CF563BD270}">
      <dsp:nvSpPr>
        <dsp:cNvPr id="0" name=""/>
        <dsp:cNvSpPr/>
      </dsp:nvSpPr>
      <dsp:spPr>
        <a:xfrm>
          <a:off x="4827681" y="275532"/>
          <a:ext cx="360967" cy="1164121"/>
        </a:xfrm>
        <a:custGeom>
          <a:avLst/>
          <a:gdLst/>
          <a:ahLst/>
          <a:cxnLst/>
          <a:rect l="0" t="0" r="0" b="0"/>
          <a:pathLst>
            <a:path>
              <a:moveTo>
                <a:pt x="0" y="1164121"/>
              </a:moveTo>
              <a:lnTo>
                <a:pt x="180483" y="1164121"/>
              </a:lnTo>
              <a:lnTo>
                <a:pt x="180483" y="0"/>
              </a:lnTo>
              <a:lnTo>
                <a:pt x="360967" y="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7DC361-07ED-4055-8CFA-AB28532B9BAE}">
      <dsp:nvSpPr>
        <dsp:cNvPr id="0" name=""/>
        <dsp:cNvSpPr/>
      </dsp:nvSpPr>
      <dsp:spPr>
        <a:xfrm>
          <a:off x="175113" y="1164415"/>
          <a:ext cx="4652567" cy="55047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GB" sz="1000" b="0" i="1" kern="1200" dirty="0" smtClean="0">
                    <a:latin typeface="Cambria Math" panose="02040503050406030204" pitchFamily="18" charset="0"/>
                  </a:rPr>
                  <m:t>𝐴</m:t>
                </m:r>
                <m:r>
                  <a:rPr lang="en-GB" sz="1000" b="0" i="1" kern="1200" dirty="0" smtClean="0">
                    <a:latin typeface="Cambria Math" panose="02040503050406030204" pitchFamily="18" charset="0"/>
                  </a:rPr>
                  <m:t>′[</m:t>
                </m:r>
                <m:r>
                  <a:rPr lang="en-GB" sz="1000" b="0" i="1" kern="1200" dirty="0" smtClean="0">
                    <a:latin typeface="Cambria Math" panose="02040503050406030204" pitchFamily="18" charset="0"/>
                  </a:rPr>
                  <m:t>𝑟𝑜𝑤</m:t>
                </m:r>
                <m:r>
                  <a:rPr lang="en-GB" sz="1000" b="0" i="1" kern="1200" dirty="0" smtClean="0">
                    <a:latin typeface="Cambria Math" panose="02040503050406030204" pitchFamily="18" charset="0"/>
                  </a:rPr>
                  <m:t>, </m:t>
                </m:r>
                <m:r>
                  <a:rPr lang="en-GB" sz="1000" b="0" i="1" kern="1200" dirty="0" smtClean="0">
                    <a:latin typeface="Cambria Math" panose="02040503050406030204" pitchFamily="18" charset="0"/>
                  </a:rPr>
                  <m:t>𝑐𝑜𝑙</m:t>
                </m:r>
                <m:r>
                  <a:rPr lang="en-GB" sz="1000" b="0" i="1" kern="1200" dirty="0" smtClean="0">
                    <a:latin typeface="Cambria Math" panose="02040503050406030204" pitchFamily="18" charset="0"/>
                  </a:rPr>
                  <m:t>+ 1 : </m:t>
                </m:r>
                <m:r>
                  <a:rPr lang="en-GB" sz="1000" b="0" i="1" kern="1200" dirty="0" smtClean="0">
                    <a:latin typeface="Cambria Math" panose="02040503050406030204" pitchFamily="18" charset="0"/>
                  </a:rPr>
                  <m:t>𝑛</m:t>
                </m:r>
                <m:r>
                  <a:rPr lang="en-GB" sz="1000" b="0" i="1" kern="1200" dirty="0" smtClean="0">
                    <a:latin typeface="Cambria Math" panose="02040503050406030204" pitchFamily="18" charset="0"/>
                  </a:rPr>
                  <m:t>] ←  </m:t>
                </m:r>
                <m:r>
                  <a:rPr lang="en-GB" sz="1000" b="0" i="1" kern="1200" dirty="0" smtClean="0">
                    <a:latin typeface="Cambria Math" panose="02040503050406030204" pitchFamily="18" charset="0"/>
                  </a:rPr>
                  <m:t>𝐴</m:t>
                </m:r>
                <m:r>
                  <a:rPr lang="en-GB" sz="1000" b="0" i="1" kern="1200" dirty="0" smtClean="0">
                    <a:latin typeface="Cambria Math" panose="02040503050406030204" pitchFamily="18" charset="0"/>
                  </a:rPr>
                  <m:t>′[</m:t>
                </m:r>
                <m:r>
                  <a:rPr lang="en-GB" sz="1000" b="0" i="1" kern="1200" dirty="0" smtClean="0">
                    <a:latin typeface="Cambria Math" panose="02040503050406030204" pitchFamily="18" charset="0"/>
                  </a:rPr>
                  <m:t>𝑟𝑜𝑤</m:t>
                </m:r>
                <m:r>
                  <a:rPr lang="en-GB" sz="1000" b="0" i="1" kern="1200" dirty="0" smtClean="0">
                    <a:latin typeface="Cambria Math" panose="02040503050406030204" pitchFamily="18" charset="0"/>
                  </a:rPr>
                  <m:t>, </m:t>
                </m:r>
                <m:r>
                  <a:rPr lang="en-GB" sz="1000" b="0" i="1" kern="1200" dirty="0" smtClean="0">
                    <a:latin typeface="Cambria Math" panose="02040503050406030204" pitchFamily="18" charset="0"/>
                  </a:rPr>
                  <m:t>𝑐𝑜𝑙</m:t>
                </m:r>
                <m:r>
                  <a:rPr lang="en-GB" sz="1000" b="0" i="1" kern="1200" dirty="0" smtClean="0">
                    <a:latin typeface="Cambria Math" panose="02040503050406030204" pitchFamily="18" charset="0"/>
                  </a:rPr>
                  <m:t> +  1 : </m:t>
                </m:r>
                <m:r>
                  <a:rPr lang="en-GB" sz="1000" b="0" i="1" kern="1200" dirty="0" smtClean="0">
                    <a:latin typeface="Cambria Math" panose="02040503050406030204" pitchFamily="18" charset="0"/>
                  </a:rPr>
                  <m:t>𝑛</m:t>
                </m:r>
                <m:r>
                  <a:rPr lang="en-GB" sz="1000" b="0" i="1" kern="1200" dirty="0" smtClean="0">
                    <a:latin typeface="Cambria Math" panose="02040503050406030204" pitchFamily="18" charset="0"/>
                  </a:rPr>
                  <m:t>] −  </m:t>
                </m:r>
                <m:r>
                  <a:rPr lang="en-GB" sz="1000" b="0" i="1" kern="1200" dirty="0" smtClean="0">
                    <a:latin typeface="Cambria Math" panose="02040503050406030204" pitchFamily="18" charset="0"/>
                  </a:rPr>
                  <m:t>𝑚𝑢𝑙𝑡𝑖𝑝𝑙𝑖𝑒𝑟</m:t>
                </m:r>
                <m:r>
                  <a:rPr lang="en-GB" sz="1000" b="0" i="1" kern="1200" dirty="0" smtClean="0">
                    <a:latin typeface="Cambria Math" panose="02040503050406030204" pitchFamily="18" charset="0"/>
                  </a:rPr>
                  <m:t>·</m:t>
                </m:r>
                <m:r>
                  <a:rPr lang="en-GB" sz="1000" b="0" i="1" kern="1200" dirty="0" smtClean="0">
                    <a:latin typeface="Cambria Math" panose="02040503050406030204" pitchFamily="18" charset="0"/>
                  </a:rPr>
                  <m:t>𝐴</m:t>
                </m:r>
                <m:r>
                  <a:rPr lang="en-GB" sz="1000" b="0" i="1" kern="1200" dirty="0" smtClean="0">
                    <a:latin typeface="Cambria Math" panose="02040503050406030204" pitchFamily="18" charset="0"/>
                  </a:rPr>
                  <m:t>′[</m:t>
                </m:r>
                <m:r>
                  <a:rPr lang="en-GB" sz="1000" b="0" i="1" kern="1200" dirty="0" smtClean="0">
                    <a:latin typeface="Cambria Math" panose="02040503050406030204" pitchFamily="18" charset="0"/>
                  </a:rPr>
                  <m:t>𝑐𝑜𝑙</m:t>
                </m:r>
                <m:r>
                  <a:rPr lang="en-GB" sz="1000" b="0" i="1" kern="1200" dirty="0" smtClean="0">
                    <a:latin typeface="Cambria Math" panose="02040503050406030204" pitchFamily="18" charset="0"/>
                  </a:rPr>
                  <m:t>, </m:t>
                </m:r>
                <m:r>
                  <a:rPr lang="en-GB" sz="1000" b="0" i="1" kern="1200" dirty="0" smtClean="0">
                    <a:latin typeface="Cambria Math" panose="02040503050406030204" pitchFamily="18" charset="0"/>
                  </a:rPr>
                  <m:t>𝑐𝑜𝑙</m:t>
                </m:r>
                <m:r>
                  <a:rPr lang="en-GB" sz="1000" b="0" i="1" kern="1200" dirty="0" smtClean="0">
                    <a:latin typeface="Cambria Math" panose="02040503050406030204" pitchFamily="18" charset="0"/>
                  </a:rPr>
                  <m:t> +  1 : </m:t>
                </m:r>
                <m:r>
                  <a:rPr lang="en-GB" sz="1000" b="0" i="1" kern="1200" dirty="0" smtClean="0">
                    <a:latin typeface="Cambria Math" panose="02040503050406030204" pitchFamily="18" charset="0"/>
                  </a:rPr>
                  <m:t>𝑛</m:t>
                </m:r>
                <m:r>
                  <a:rPr lang="en-GB" sz="1000" b="0" i="1" kern="1200" dirty="0" smtClean="0">
                    <a:latin typeface="Cambria Math" panose="02040503050406030204" pitchFamily="18" charset="0"/>
                  </a:rPr>
                  <m:t>]</m:t>
                </m:r>
              </m:oMath>
            </m:oMathPara>
          </a14:m>
          <a:endParaRPr lang="en-GB" sz="1000" b="0" i="0" kern="1200" dirty="0"/>
        </a:p>
      </dsp:txBody>
      <dsp:txXfrm>
        <a:off x="175113" y="1164415"/>
        <a:ext cx="4652567" cy="550475"/>
      </dsp:txXfrm>
    </dsp:sp>
    <dsp:sp modelId="{91BF1B9B-27FC-4249-B020-C5DE8B69224F}">
      <dsp:nvSpPr>
        <dsp:cNvPr id="0" name=""/>
        <dsp:cNvSpPr/>
      </dsp:nvSpPr>
      <dsp:spPr>
        <a:xfrm>
          <a:off x="5188648" y="294"/>
          <a:ext cx="1804838" cy="55047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Submatrices </a:t>
          </a:r>
          <a:br>
            <a:rPr lang="en-GB" sz="1400" kern="1200" dirty="0"/>
          </a:br>
          <a:r>
            <a:rPr lang="en-GB" sz="1400" kern="1200" dirty="0"/>
            <a:t>Syntax</a:t>
          </a:r>
        </a:p>
      </dsp:txBody>
      <dsp:txXfrm>
        <a:off x="5188648" y="294"/>
        <a:ext cx="1804838" cy="550475"/>
      </dsp:txXfrm>
    </dsp:sp>
    <dsp:sp modelId="{CF714DE5-E1B8-4129-BFFA-ADEEC2A0DAF8}">
      <dsp:nvSpPr>
        <dsp:cNvPr id="0" name=""/>
        <dsp:cNvSpPr/>
      </dsp:nvSpPr>
      <dsp:spPr>
        <a:xfrm>
          <a:off x="5188648" y="776375"/>
          <a:ext cx="1804838" cy="55047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New-Axis</a:t>
          </a:r>
          <a:br>
            <a:rPr lang="en-GB" sz="1400" kern="1200" dirty="0"/>
          </a:br>
          <a:r>
            <a:rPr lang="en-GB" sz="1400" kern="1200" dirty="0"/>
            <a:t>Syntax</a:t>
          </a:r>
        </a:p>
      </dsp:txBody>
      <dsp:txXfrm>
        <a:off x="5188648" y="776375"/>
        <a:ext cx="1804838" cy="550475"/>
      </dsp:txXfrm>
    </dsp:sp>
    <dsp:sp modelId="{C9807315-7F5D-4307-826C-1F3528658342}">
      <dsp:nvSpPr>
        <dsp:cNvPr id="0" name=""/>
        <dsp:cNvSpPr/>
      </dsp:nvSpPr>
      <dsp:spPr>
        <a:xfrm>
          <a:off x="5188648" y="1552455"/>
          <a:ext cx="1804838" cy="55047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Outer</a:t>
          </a:r>
          <a:br>
            <a:rPr lang="en-GB" sz="1400" kern="1200" dirty="0"/>
          </a:br>
          <a:r>
            <a:rPr lang="en-GB" sz="1400" kern="1200" dirty="0"/>
            <a:t>Product</a:t>
          </a:r>
        </a:p>
      </dsp:txBody>
      <dsp:txXfrm>
        <a:off x="5188648" y="1552455"/>
        <a:ext cx="1804838" cy="550475"/>
      </dsp:txXfrm>
    </dsp:sp>
    <dsp:sp modelId="{65EFF79C-EE43-4B7A-831D-91DE9996E583}">
      <dsp:nvSpPr>
        <dsp:cNvPr id="0" name=""/>
        <dsp:cNvSpPr/>
      </dsp:nvSpPr>
      <dsp:spPr>
        <a:xfrm>
          <a:off x="5188648" y="2328536"/>
          <a:ext cx="1804838" cy="55047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For Loop</a:t>
          </a:r>
        </a:p>
      </dsp:txBody>
      <dsp:txXfrm>
        <a:off x="5188648" y="2328536"/>
        <a:ext cx="1804838" cy="55047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A57F1A-BDD9-429A-951E-A7813EF8A4ED}">
      <dsp:nvSpPr>
        <dsp:cNvPr id="0" name=""/>
        <dsp:cNvSpPr/>
      </dsp:nvSpPr>
      <dsp:spPr>
        <a:xfrm>
          <a:off x="508336" y="308"/>
          <a:ext cx="2557273" cy="153436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Polynomial Interpolation</a:t>
          </a:r>
        </a:p>
      </dsp:txBody>
      <dsp:txXfrm>
        <a:off x="508336" y="308"/>
        <a:ext cx="2557273" cy="1534363"/>
      </dsp:txXfrm>
    </dsp:sp>
    <dsp:sp modelId="{7D7BE03F-1845-4C61-B0C0-6769AB7717AD}">
      <dsp:nvSpPr>
        <dsp:cNvPr id="0" name=""/>
        <dsp:cNvSpPr/>
      </dsp:nvSpPr>
      <dsp:spPr>
        <a:xfrm>
          <a:off x="3321336" y="308"/>
          <a:ext cx="2557273" cy="153436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Piecewise Linear Interpolation</a:t>
          </a:r>
        </a:p>
      </dsp:txBody>
      <dsp:txXfrm>
        <a:off x="3321336" y="308"/>
        <a:ext cx="2557273" cy="1534363"/>
      </dsp:txXfrm>
    </dsp:sp>
    <dsp:sp modelId="{9875C643-DF54-44CF-98CA-7C9BCF4650E6}">
      <dsp:nvSpPr>
        <dsp:cNvPr id="0" name=""/>
        <dsp:cNvSpPr/>
      </dsp:nvSpPr>
      <dsp:spPr>
        <a:xfrm>
          <a:off x="508336" y="1790400"/>
          <a:ext cx="2557273" cy="153436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Piecewise Cubic Hermite Interpolation</a:t>
          </a:r>
        </a:p>
      </dsp:txBody>
      <dsp:txXfrm>
        <a:off x="508336" y="1790400"/>
        <a:ext cx="2557273" cy="1534363"/>
      </dsp:txXfrm>
    </dsp:sp>
    <dsp:sp modelId="{633BB226-4CAF-4218-A3C7-0F72558FBEA3}">
      <dsp:nvSpPr>
        <dsp:cNvPr id="0" name=""/>
        <dsp:cNvSpPr/>
      </dsp:nvSpPr>
      <dsp:spPr>
        <a:xfrm>
          <a:off x="3321336" y="1790400"/>
          <a:ext cx="2557273" cy="153436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Piecewise Cubic Interpolation</a:t>
          </a:r>
        </a:p>
      </dsp:txBody>
      <dsp:txXfrm>
        <a:off x="3321336" y="1790400"/>
        <a:ext cx="2557273" cy="153436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A57F1A-BDD9-429A-951E-A7813EF8A4ED}">
      <dsp:nvSpPr>
        <dsp:cNvPr id="0" name=""/>
        <dsp:cNvSpPr/>
      </dsp:nvSpPr>
      <dsp:spPr>
        <a:xfrm>
          <a:off x="0" y="365188"/>
          <a:ext cx="1995920" cy="119755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Bisection</a:t>
          </a:r>
        </a:p>
      </dsp:txBody>
      <dsp:txXfrm>
        <a:off x="0" y="365188"/>
        <a:ext cx="1995920" cy="1197552"/>
      </dsp:txXfrm>
    </dsp:sp>
    <dsp:sp modelId="{7D7BE03F-1845-4C61-B0C0-6769AB7717AD}">
      <dsp:nvSpPr>
        <dsp:cNvPr id="0" name=""/>
        <dsp:cNvSpPr/>
      </dsp:nvSpPr>
      <dsp:spPr>
        <a:xfrm>
          <a:off x="2195512" y="365188"/>
          <a:ext cx="1995920" cy="119755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Newton’s Method</a:t>
          </a:r>
        </a:p>
      </dsp:txBody>
      <dsp:txXfrm>
        <a:off x="2195512" y="365188"/>
        <a:ext cx="1995920" cy="1197552"/>
      </dsp:txXfrm>
    </dsp:sp>
    <dsp:sp modelId="{9875C643-DF54-44CF-98CA-7C9BCF4650E6}">
      <dsp:nvSpPr>
        <dsp:cNvPr id="0" name=""/>
        <dsp:cNvSpPr/>
      </dsp:nvSpPr>
      <dsp:spPr>
        <a:xfrm>
          <a:off x="4391025" y="365188"/>
          <a:ext cx="1995920" cy="119755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Secant Method</a:t>
          </a:r>
        </a:p>
      </dsp:txBody>
      <dsp:txXfrm>
        <a:off x="4391025" y="365188"/>
        <a:ext cx="1995920" cy="1197552"/>
      </dsp:txXfrm>
    </dsp:sp>
    <dsp:sp modelId="{633BB226-4CAF-4218-A3C7-0F72558FBEA3}">
      <dsp:nvSpPr>
        <dsp:cNvPr id="0" name=""/>
        <dsp:cNvSpPr/>
      </dsp:nvSpPr>
      <dsp:spPr>
        <a:xfrm>
          <a:off x="1097756" y="1762332"/>
          <a:ext cx="1995920" cy="119755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Inverse Quadratic Interpolation</a:t>
          </a:r>
        </a:p>
      </dsp:txBody>
      <dsp:txXfrm>
        <a:off x="1097756" y="1762332"/>
        <a:ext cx="1995920" cy="1197552"/>
      </dsp:txXfrm>
    </dsp:sp>
    <dsp:sp modelId="{E1F1453E-104C-4BAA-845B-358EE688B481}">
      <dsp:nvSpPr>
        <dsp:cNvPr id="0" name=""/>
        <dsp:cNvSpPr/>
      </dsp:nvSpPr>
      <dsp:spPr>
        <a:xfrm>
          <a:off x="3293269" y="1762332"/>
          <a:ext cx="1995920" cy="119755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Brent-Dekker’s Method</a:t>
          </a:r>
        </a:p>
      </dsp:txBody>
      <dsp:txXfrm>
        <a:off x="3293269" y="1762332"/>
        <a:ext cx="1995920" cy="119755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B2D83B-0420-446B-AF44-3C24DA88BF18}">
      <dsp:nvSpPr>
        <dsp:cNvPr id="0" name=""/>
        <dsp:cNvSpPr/>
      </dsp:nvSpPr>
      <dsp:spPr>
        <a:xfrm>
          <a:off x="0" y="1616"/>
          <a:ext cx="7254933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65F9C99-645A-406B-A3C7-728422F0BB3E}">
      <dsp:nvSpPr>
        <dsp:cNvPr id="0" name=""/>
        <dsp:cNvSpPr/>
      </dsp:nvSpPr>
      <dsp:spPr>
        <a:xfrm>
          <a:off x="0" y="1616"/>
          <a:ext cx="1450986" cy="1102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Lehmer’s</a:t>
          </a:r>
          <a:endParaRPr lang="en-GB" sz="2000" kern="1200" dirty="0"/>
        </a:p>
      </dsp:txBody>
      <dsp:txXfrm>
        <a:off x="0" y="1616"/>
        <a:ext cx="1450986" cy="1102728"/>
      </dsp:txXfrm>
    </dsp:sp>
    <dsp:sp modelId="{F3511E6A-8238-4C91-94CE-124954B7CD4B}">
      <dsp:nvSpPr>
        <dsp:cNvPr id="0" name=""/>
        <dsp:cNvSpPr/>
      </dsp:nvSpPr>
      <dsp:spPr>
        <a:xfrm>
          <a:off x="1559810" y="27246"/>
          <a:ext cx="5695122" cy="512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Linear Congruential Algorithm</a:t>
          </a:r>
        </a:p>
      </dsp:txBody>
      <dsp:txXfrm>
        <a:off x="1559810" y="27246"/>
        <a:ext cx="5695122" cy="512596"/>
      </dsp:txXfrm>
    </dsp:sp>
    <dsp:sp modelId="{D45C13DC-5FE9-4B90-9C82-F97D0EA36D3B}">
      <dsp:nvSpPr>
        <dsp:cNvPr id="0" name=""/>
        <dsp:cNvSpPr/>
      </dsp:nvSpPr>
      <dsp:spPr>
        <a:xfrm>
          <a:off x="1450986" y="539842"/>
          <a:ext cx="580394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504859E0-9FEC-490B-94AA-2321233731C8}">
      <dsp:nvSpPr>
        <dsp:cNvPr id="0" name=""/>
        <dsp:cNvSpPr/>
      </dsp:nvSpPr>
      <dsp:spPr>
        <a:xfrm>
          <a:off x="1559810" y="565472"/>
          <a:ext cx="5695122" cy="512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left"/>
              </m:oMathParaPr>
              <m:oMath xmlns:m="http://schemas.openxmlformats.org/officeDocument/2006/math">
                <m:sSub>
                  <m:sSubPr>
                    <m:ctrlPr>
                      <a:rPr lang="en-GB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GB" sz="1700" b="0" i="1" kern="1200" smtClean="0">
                        <a:latin typeface="Cambria Math" panose="02040503050406030204" pitchFamily="18" charset="0"/>
                      </a:rPr>
                      <m:t>𝑥</m:t>
                    </m:r>
                  </m:e>
                  <m:sub>
                    <m:r>
                      <a:rPr lang="en-GB" sz="1700" b="0" i="1" kern="120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1700" b="0" i="1" kern="1200" smtClean="0">
                        <a:latin typeface="Cambria Math" panose="02040503050406030204" pitchFamily="18" charset="0"/>
                      </a:rPr>
                      <m:t>+1</m:t>
                    </m:r>
                  </m:sub>
                </m:sSub>
                <m:r>
                  <a:rPr lang="en-GB" sz="1700" b="0" i="1" kern="1200" smtClean="0">
                    <a:latin typeface="Cambria Math" panose="02040503050406030204" pitchFamily="18" charset="0"/>
                  </a:rPr>
                  <m:t>=</m:t>
                </m:r>
                <m:d>
                  <m:dPr>
                    <m:ctrlPr>
                      <a:rPr lang="en-GB" sz="1700" b="0" i="1" kern="120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GB" sz="1700" b="0" i="1" kern="120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1700" b="0" i="1" kern="1200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GB" sz="1700" b="0" i="1" kern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7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700" b="0" i="1" kern="120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sz="1700" b="0" i="1" kern="120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1700" b="0" i="1" kern="1200" smtClean="0">
                        <a:latin typeface="Cambria Math" panose="02040503050406030204" pitchFamily="18" charset="0"/>
                      </a:rPr>
                      <m:t>𝑐</m:t>
                    </m:r>
                  </m:e>
                </m:d>
                <m:r>
                  <a:rPr lang="en-GB" sz="1700" b="0" i="1" kern="1200" smtClean="0">
                    <a:latin typeface="Cambria Math" panose="02040503050406030204" pitchFamily="18" charset="0"/>
                  </a:rPr>
                  <m:t> </m:t>
                </m:r>
                <m:r>
                  <a:rPr lang="en-GB" sz="1700" b="0" i="1" kern="1200" smtClean="0">
                    <a:latin typeface="Cambria Math" panose="02040503050406030204" pitchFamily="18" charset="0"/>
                  </a:rPr>
                  <m:t>𝑚𝑜𝑑</m:t>
                </m:r>
                <m:d>
                  <m:dPr>
                    <m:ctrlPr>
                      <a:rPr lang="en-GB" sz="1700" b="0" i="1" kern="120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GB" sz="1700" b="0" i="1" kern="1200" smtClean="0">
                        <a:latin typeface="Cambria Math" panose="02040503050406030204" pitchFamily="18" charset="0"/>
                      </a:rPr>
                      <m:t>𝑛</m:t>
                    </m:r>
                  </m:e>
                </m:d>
              </m:oMath>
            </m:oMathPara>
          </a14:m>
          <a:endParaRPr lang="en-GB" sz="1700" kern="1200" dirty="0"/>
        </a:p>
      </dsp:txBody>
      <dsp:txXfrm>
        <a:off x="1559810" y="565472"/>
        <a:ext cx="5695122" cy="512596"/>
      </dsp:txXfrm>
    </dsp:sp>
    <dsp:sp modelId="{B8B39E70-A99F-4F54-BD3D-3CFE789E5DBA}">
      <dsp:nvSpPr>
        <dsp:cNvPr id="0" name=""/>
        <dsp:cNvSpPr/>
      </dsp:nvSpPr>
      <dsp:spPr>
        <a:xfrm>
          <a:off x="1450986" y="1078069"/>
          <a:ext cx="580394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8C1F2701-44F4-4EB0-AC64-D0E89680751D}">
      <dsp:nvSpPr>
        <dsp:cNvPr id="0" name=""/>
        <dsp:cNvSpPr/>
      </dsp:nvSpPr>
      <dsp:spPr>
        <a:xfrm>
          <a:off x="0" y="1104344"/>
          <a:ext cx="7254933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FEB0ACA-5AAC-44D4-94EC-E1FE437471F3}">
      <dsp:nvSpPr>
        <dsp:cNvPr id="0" name=""/>
        <dsp:cNvSpPr/>
      </dsp:nvSpPr>
      <dsp:spPr>
        <a:xfrm>
          <a:off x="0" y="1104344"/>
          <a:ext cx="1450986" cy="1102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Marsaglia’s</a:t>
          </a:r>
          <a:endParaRPr lang="en-GB" sz="2000" kern="1200" dirty="0"/>
        </a:p>
      </dsp:txBody>
      <dsp:txXfrm>
        <a:off x="0" y="1104344"/>
        <a:ext cx="1450986" cy="1102728"/>
      </dsp:txXfrm>
    </dsp:sp>
    <dsp:sp modelId="{989F1C0F-53F2-4299-ADCD-DAE96CC67AE5}">
      <dsp:nvSpPr>
        <dsp:cNvPr id="0" name=""/>
        <dsp:cNvSpPr/>
      </dsp:nvSpPr>
      <dsp:spPr>
        <a:xfrm>
          <a:off x="1559810" y="1129974"/>
          <a:ext cx="5695122" cy="512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Subtract With Borrow or Add with Borrow</a:t>
          </a:r>
        </a:p>
      </dsp:txBody>
      <dsp:txXfrm>
        <a:off x="1559810" y="1129974"/>
        <a:ext cx="5695122" cy="512596"/>
      </dsp:txXfrm>
    </dsp:sp>
    <dsp:sp modelId="{7E336D0E-1C59-4541-BC49-00B19DA8CD3F}">
      <dsp:nvSpPr>
        <dsp:cNvPr id="0" name=""/>
        <dsp:cNvSpPr/>
      </dsp:nvSpPr>
      <dsp:spPr>
        <a:xfrm>
          <a:off x="1450986" y="1642571"/>
          <a:ext cx="580394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1629AB52-E7CC-4068-A2DC-F4FF9965688D}">
      <dsp:nvSpPr>
        <dsp:cNvPr id="0" name=""/>
        <dsp:cNvSpPr/>
      </dsp:nvSpPr>
      <dsp:spPr>
        <a:xfrm>
          <a:off x="1559810" y="1668200"/>
          <a:ext cx="5695122" cy="512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left"/>
              </m:oMathParaPr>
              <m:oMath xmlns:m="http://schemas.openxmlformats.org/officeDocument/2006/math">
                <m:r>
                  <a:rPr lang="en-GB" sz="1100" b="0" i="1" kern="1200" smtClean="0">
                    <a:latin typeface="Cambria Math" panose="02040503050406030204" pitchFamily="18" charset="0"/>
                  </a:rPr>
                  <m:t>𝑓</m:t>
                </m:r>
                <m:d>
                  <m:dPr>
                    <m:ctrlPr>
                      <a:rPr lang="en-GB" sz="1100" b="0" i="1" kern="1200" smtClean="0">
                        <a:latin typeface="Cambria Math" panose="02040503050406030204" pitchFamily="18" charset="0"/>
                      </a:rPr>
                    </m:ctrlPr>
                  </m:dPr>
                  <m:e>
                    <m:sSub>
                      <m:sSubPr>
                        <m:ctrlPr>
                          <a:rPr lang="en-GB" sz="1100" b="0" i="1" kern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1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100" b="0" i="1" kern="120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100" b="0" i="1" kern="120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1100" b="0" i="1" kern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1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100" b="0" i="1" kern="120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1100" b="0" i="1" kern="120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GB" sz="1100" b="0" i="1" kern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1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100" b="0" i="1" kern="120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GB" sz="1100" b="0" i="1" kern="120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1100" b="0" i="1" kern="1200" smtClean="0">
                        <a:latin typeface="Cambria Math" panose="02040503050406030204" pitchFamily="18" charset="0"/>
                      </a:rPr>
                      <m:t>𝑐</m:t>
                    </m:r>
                  </m:e>
                </m:d>
                <m:r>
                  <a:rPr lang="en-GB" sz="1100" b="0" i="1" kern="1200" smtClean="0">
                    <a:latin typeface="Cambria Math" panose="02040503050406030204" pitchFamily="18" charset="0"/>
                  </a:rPr>
                  <m:t>=</m:t>
                </m:r>
                <m:d>
                  <m:dPr>
                    <m:begChr m:val="{"/>
                    <m:endChr m:val=""/>
                    <m:ctrlPr>
                      <a:rPr lang="en-GB" sz="1100" b="0" i="1" kern="1200" smtClean="0">
                        <a:latin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en-GB" sz="1100" b="0" i="1" kern="1200" smtClean="0"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1100" b="0" i="1" kern="120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+1−</m:t>
                                  </m:r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,0)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+1−</m:t>
                                  </m:r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mr>
                        </m:m>
                      </m:e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1100" b="0" i="1" kern="120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…,</m:t>
                                  </m:r>
                                  <m:sSub>
                                    <m:sSubPr>
                                      <m:ctrlPr>
                                        <a:rPr lang="en-GB" sz="1100" b="0" i="1" kern="120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kern="120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kern="1200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+1−</m:t>
                                  </m:r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,1)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+1−</m:t>
                                  </m:r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</m:m>
                      </m:e>
                    </m:eqArr>
                  </m:e>
                </m:d>
              </m:oMath>
            </m:oMathPara>
          </a14:m>
          <a:endParaRPr lang="en-GB" sz="1100" kern="1200" dirty="0"/>
        </a:p>
      </dsp:txBody>
      <dsp:txXfrm>
        <a:off x="1559810" y="1668200"/>
        <a:ext cx="5695122" cy="512596"/>
      </dsp:txXfrm>
    </dsp:sp>
    <dsp:sp modelId="{808A11B9-93F9-47B8-A567-355E3CE6DC50}">
      <dsp:nvSpPr>
        <dsp:cNvPr id="0" name=""/>
        <dsp:cNvSpPr/>
      </dsp:nvSpPr>
      <dsp:spPr>
        <a:xfrm>
          <a:off x="1450986" y="2180797"/>
          <a:ext cx="580394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C5DF32F6-9A3B-4275-9875-369E0DB68E01}">
      <dsp:nvSpPr>
        <dsp:cNvPr id="0" name=""/>
        <dsp:cNvSpPr/>
      </dsp:nvSpPr>
      <dsp:spPr>
        <a:xfrm>
          <a:off x="0" y="2207073"/>
          <a:ext cx="7254933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E76BCB6-EF37-4E01-8FBF-BD3C58FF5A42}">
      <dsp:nvSpPr>
        <dsp:cNvPr id="0" name=""/>
        <dsp:cNvSpPr/>
      </dsp:nvSpPr>
      <dsp:spPr>
        <a:xfrm>
          <a:off x="0" y="2207073"/>
          <a:ext cx="1450986" cy="1102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Mersenne-Twister</a:t>
          </a:r>
        </a:p>
      </dsp:txBody>
      <dsp:txXfrm>
        <a:off x="0" y="2207073"/>
        <a:ext cx="1450986" cy="1102728"/>
      </dsp:txXfrm>
    </dsp:sp>
    <dsp:sp modelId="{15F510AC-C977-464E-8C86-8469B290027A}">
      <dsp:nvSpPr>
        <dsp:cNvPr id="0" name=""/>
        <dsp:cNvSpPr/>
      </dsp:nvSpPr>
      <dsp:spPr>
        <a:xfrm>
          <a:off x="1559810" y="2232702"/>
          <a:ext cx="5695122" cy="512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Up to date RNG</a:t>
          </a:r>
        </a:p>
      </dsp:txBody>
      <dsp:txXfrm>
        <a:off x="1559810" y="2232702"/>
        <a:ext cx="5695122" cy="512596"/>
      </dsp:txXfrm>
    </dsp:sp>
    <dsp:sp modelId="{E4E4FD6F-87E3-4A47-A345-5137DF7F7D10}">
      <dsp:nvSpPr>
        <dsp:cNvPr id="0" name=""/>
        <dsp:cNvSpPr/>
      </dsp:nvSpPr>
      <dsp:spPr>
        <a:xfrm>
          <a:off x="1450986" y="2745299"/>
          <a:ext cx="580394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946E298D-4F26-4C1A-AAC7-48698011E4B9}">
      <dsp:nvSpPr>
        <dsp:cNvPr id="0" name=""/>
        <dsp:cNvSpPr/>
      </dsp:nvSpPr>
      <dsp:spPr>
        <a:xfrm>
          <a:off x="1559810" y="2770928"/>
          <a:ext cx="5695122" cy="512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Used in Python &amp; R</a:t>
          </a:r>
        </a:p>
      </dsp:txBody>
      <dsp:txXfrm>
        <a:off x="1559810" y="2770928"/>
        <a:ext cx="5695122" cy="512596"/>
      </dsp:txXfrm>
    </dsp:sp>
    <dsp:sp modelId="{9808EE50-DFB1-4FA1-B0F6-5C52924B1326}">
      <dsp:nvSpPr>
        <dsp:cNvPr id="0" name=""/>
        <dsp:cNvSpPr/>
      </dsp:nvSpPr>
      <dsp:spPr>
        <a:xfrm>
          <a:off x="1450986" y="3283525"/>
          <a:ext cx="580394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1A65544-3DD4-D35C-C35B-2D490A4ED1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8B71B1-B724-9AB1-2FBE-70F16657CE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4FC827-7140-4750-A8A2-152C306FD12D}" type="datetimeFigureOut">
              <a:rPr lang="en-GB" smtClean="0"/>
              <a:t>21/05/2023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D39D9C-8136-5D9F-06CA-73D955D19A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77504B-1997-DF3F-D45B-8C49C3F41D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29A91B-1CFE-4B2A-8606-31A7C91617C4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19458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c6f80d1f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c6f80d1f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3496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userDrawn="1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11700" y="1142880"/>
            <a:ext cx="8520600" cy="11664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11700" y="2339341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i="1">
                <a:latin typeface="+mn-l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BAE8B-06A2-3051-53AB-1AC6AD661C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150" y="3379633"/>
            <a:ext cx="5610225" cy="549275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pPr lvl="0"/>
            <a:r>
              <a:rPr lang="en-US" dirty="0"/>
              <a:t>Click to add authors</a:t>
            </a:r>
          </a:p>
        </p:txBody>
      </p:sp>
      <p:pic>
        <p:nvPicPr>
          <p:cNvPr id="5" name="Google Shape;9;p1">
            <a:extLst>
              <a:ext uri="{FF2B5EF4-FFF2-40B4-BE49-F238E27FC236}">
                <a16:creationId xmlns:a16="http://schemas.microsoft.com/office/drawing/2014/main" id="{E27A2ED3-7BB6-E797-5C21-60B3C2A297F1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150" y="268271"/>
            <a:ext cx="1501680" cy="44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169036" y="464020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  <p:sp>
        <p:nvSpPr>
          <p:cNvPr id="2" name="Google Shape;6;p1">
            <a:extLst>
              <a:ext uri="{FF2B5EF4-FFF2-40B4-BE49-F238E27FC236}">
                <a16:creationId xmlns:a16="http://schemas.microsoft.com/office/drawing/2014/main" id="{05213FA4-EF38-9FAF-93BF-03B312E90D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" name="Google Shape;7;p1">
            <a:extLst>
              <a:ext uri="{FF2B5EF4-FFF2-40B4-BE49-F238E27FC236}">
                <a16:creationId xmlns:a16="http://schemas.microsoft.com/office/drawing/2014/main" id="{C33483C1-B601-DF34-3884-F6BD88215B4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4159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+mn-l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+mn-lt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311708" y="45688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1_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367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+mn-lt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4731300" y="111231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4731300" y="268221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+mn-l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311708" y="45688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8981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311708" y="45688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+mn-lt"/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sldNum" idx="12"/>
          </p:nvPr>
        </p:nvSpPr>
        <p:spPr>
          <a:xfrm>
            <a:off x="311708" y="45688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0" y="47499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57604" y="4627699"/>
            <a:ext cx="1501680" cy="44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/>
          <p:nvPr/>
        </p:nvSpPr>
        <p:spPr>
          <a:xfrm>
            <a:off x="365040" y="98549"/>
            <a:ext cx="3348600" cy="305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763" marR="0" lvl="0" indent="0" algn="l" defTabSz="309563" rtl="0" eaLnBrk="1" fontAlgn="auto" latinLnBrk="0" hangingPunct="1">
              <a:lnSpc>
                <a:spcPct val="100000"/>
              </a:lnSpc>
              <a:spcBef>
                <a:spcPts val="34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65773" algn="l"/>
              </a:tabLst>
              <a:defRPr/>
            </a:pPr>
            <a:r>
              <a:rPr kumimoji="0" lang="es-ES" sz="788" b="0" i="0" u="none" strike="noStrike" kern="0" cap="none" spc="8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Gill Sans"/>
              </a:rPr>
              <a:t>Master in </a:t>
            </a:r>
            <a:r>
              <a:rPr kumimoji="0" lang="es-ES" sz="788" b="0" i="0" u="none" strike="noStrike" kern="0" cap="none" spc="8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Gill Sans"/>
              </a:rPr>
              <a:t>Applied</a:t>
            </a:r>
            <a:r>
              <a:rPr kumimoji="0" lang="es-ES" sz="788" b="0" i="0" u="none" strike="noStrike" kern="0" cap="none" spc="8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Gill Sans"/>
              </a:rPr>
              <a:t> &amp; </a:t>
            </a:r>
            <a:r>
              <a:rPr kumimoji="0" lang="es-ES" sz="788" b="0" i="0" u="none" strike="noStrike" kern="0" cap="none" spc="8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Gill Sans"/>
              </a:rPr>
              <a:t>Computational</a:t>
            </a:r>
            <a:r>
              <a:rPr kumimoji="0" lang="es-ES" sz="788" b="0" i="0" u="none" strike="noStrike" kern="0" cap="none" spc="8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Gill Sans"/>
              </a:rPr>
              <a:t> </a:t>
            </a:r>
            <a:r>
              <a:rPr kumimoji="0" lang="es-ES" sz="788" b="0" i="0" u="none" strike="noStrike" kern="0" cap="none" spc="8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Gill Sans"/>
              </a:rPr>
              <a:t>Mathematics</a:t>
            </a:r>
            <a:endParaRPr kumimoji="0" lang="es-ES" sz="788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egoe UI"/>
              <a:ea typeface="+mn-ea"/>
              <a:cs typeface="Arial"/>
              <a:sym typeface="Gill Sans"/>
            </a:endParaRPr>
          </a:p>
        </p:txBody>
      </p:sp>
      <p:sp>
        <p:nvSpPr>
          <p:cNvPr id="2" name="object 8">
            <a:extLst>
              <a:ext uri="{FF2B5EF4-FFF2-40B4-BE49-F238E27FC236}">
                <a16:creationId xmlns:a16="http://schemas.microsoft.com/office/drawing/2014/main" id="{6B1458AC-46DB-35DE-C1F4-57DE9F561B0F}"/>
              </a:ext>
            </a:extLst>
          </p:cNvPr>
          <p:cNvSpPr txBox="1"/>
          <p:nvPr userDrawn="1"/>
        </p:nvSpPr>
        <p:spPr>
          <a:xfrm>
            <a:off x="7098750" y="188703"/>
            <a:ext cx="1733550" cy="125580"/>
          </a:xfrm>
          <a:prstGeom prst="rect">
            <a:avLst/>
          </a:prstGeom>
        </p:spPr>
        <p:txBody>
          <a:bodyPr vert="horz" wrap="square" lIns="0" tIns="4286" rIns="0" bIns="0" rtlCol="0">
            <a:spAutoFit/>
          </a:bodyPr>
          <a:lstStyle/>
          <a:p>
            <a:pPr marL="4763" algn="r" defTabSz="309563">
              <a:spcBef>
                <a:spcPts val="34"/>
              </a:spcBef>
              <a:buClrTx/>
              <a:tabLst>
                <a:tab pos="465773" algn="l"/>
              </a:tabLst>
            </a:pPr>
            <a:r>
              <a:rPr lang="es-ES" sz="788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Gill Sans"/>
              </a:rPr>
              <a:t>End</a:t>
            </a:r>
            <a:r>
              <a:rPr lang="es-ES" sz="788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Gill Sans"/>
              </a:rPr>
              <a:t> </a:t>
            </a:r>
            <a:r>
              <a:rPr lang="es-ES" sz="788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Gill Sans"/>
              </a:rPr>
              <a:t>of</a:t>
            </a:r>
            <a:r>
              <a:rPr lang="es-ES" sz="788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Gill Sans"/>
              </a:rPr>
              <a:t> </a:t>
            </a:r>
            <a:r>
              <a:rPr lang="es-ES" sz="788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Gill Sans"/>
              </a:rPr>
              <a:t>Master’s</a:t>
            </a:r>
            <a:r>
              <a:rPr lang="es-ES" sz="788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Gill Sans"/>
              </a:rPr>
              <a:t> </a:t>
            </a:r>
            <a:r>
              <a:rPr lang="es-ES" sz="788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Gill Sans"/>
              </a:rPr>
              <a:t>Thesis</a:t>
            </a:r>
            <a:r>
              <a:rPr lang="es-ES" sz="788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Gill Sans"/>
              </a:rPr>
              <a:t>: Defense</a:t>
            </a:r>
            <a:endParaRPr lang="es-ES" sz="788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sym typeface="Gill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55" r:id="rId3"/>
    <p:sldLayoutId id="2147483661" r:id="rId4"/>
    <p:sldLayoutId id="2147483656" r:id="rId5"/>
    <p:sldLayoutId id="2147483657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tx1">
              <a:lumMod val="85000"/>
              <a:lumOff val="15000"/>
            </a:schemeClr>
          </a:solidFill>
          <a:latin typeface="+mn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0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50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5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0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70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7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mailto:fbellidopazos@gmail.com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0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30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3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18">
            <a:extLst>
              <a:ext uri="{FF2B5EF4-FFF2-40B4-BE49-F238E27FC236}">
                <a16:creationId xmlns:a16="http://schemas.microsoft.com/office/drawing/2014/main" id="{9480A0E0-D455-DFB0-55CE-49C890D374BF}"/>
              </a:ext>
            </a:extLst>
          </p:cNvPr>
          <p:cNvSpPr/>
          <p:nvPr/>
        </p:nvSpPr>
        <p:spPr>
          <a:xfrm>
            <a:off x="510789" y="1228657"/>
            <a:ext cx="4487932" cy="913101"/>
          </a:xfrm>
          <a:prstGeom prst="rect">
            <a:avLst/>
          </a:prstGeom>
          <a:ln w="88900">
            <a:solidFill>
              <a:schemeClr val="bg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defTabSz="584200">
              <a:defRPr sz="42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defTabSz="219075">
              <a:buClrTx/>
              <a:defRPr sz="1800" b="0">
                <a:solidFill>
                  <a:srgbClr val="000000"/>
                </a:solidFill>
              </a:defRPr>
            </a:pPr>
            <a:r>
              <a:rPr lang="es-ES" sz="6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egoe UI" panose="020B0502040204020203" pitchFamily="34" charset="0"/>
              </a:rPr>
              <a:t>BNumMet</a:t>
            </a:r>
            <a:endParaRPr sz="6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41" name="object 5">
            <a:extLst>
              <a:ext uri="{FF2B5EF4-FFF2-40B4-BE49-F238E27FC236}">
                <a16:creationId xmlns:a16="http://schemas.microsoft.com/office/drawing/2014/main" id="{70FD0DBF-F7C7-9A22-E664-D60B069D6D61}"/>
              </a:ext>
            </a:extLst>
          </p:cNvPr>
          <p:cNvSpPr txBox="1"/>
          <p:nvPr/>
        </p:nvSpPr>
        <p:spPr>
          <a:xfrm>
            <a:off x="1251444" y="2309852"/>
            <a:ext cx="6426496" cy="435215"/>
          </a:xfrm>
          <a:prstGeom prst="rect">
            <a:avLst/>
          </a:prstGeom>
        </p:spPr>
        <p:txBody>
          <a:bodyPr vert="horz" wrap="square" lIns="0" tIns="4286" rIns="0" bIns="0" rtlCol="0">
            <a:spAutoFit/>
          </a:bodyPr>
          <a:lstStyle/>
          <a:p>
            <a:pPr marL="4763" defTabSz="309563">
              <a:spcBef>
                <a:spcPts val="34"/>
              </a:spcBef>
              <a:buClrTx/>
            </a:pPr>
            <a:r>
              <a:rPr lang="en-GB" spc="191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sym typeface="Gill Sans"/>
              </a:rPr>
              <a:t>A Scholar implementation of Numerical Methods in Python enhanced with interactive widgets</a:t>
            </a:r>
            <a:endParaRPr sz="4000" dirty="0">
              <a:solidFill>
                <a:schemeClr val="tx1">
                  <a:lumMod val="85000"/>
                  <a:lumOff val="15000"/>
                </a:schemeClr>
              </a:solidFill>
              <a:ea typeface="+mn-ea"/>
              <a:sym typeface="Gill Sans"/>
            </a:endParaRPr>
          </a:p>
        </p:txBody>
      </p:sp>
      <p:sp>
        <p:nvSpPr>
          <p:cNvPr id="44" name="object 9">
            <a:extLst>
              <a:ext uri="{FF2B5EF4-FFF2-40B4-BE49-F238E27FC236}">
                <a16:creationId xmlns:a16="http://schemas.microsoft.com/office/drawing/2014/main" id="{B6A70BB6-BECB-7D62-D892-00F7012EBAB9}"/>
              </a:ext>
            </a:extLst>
          </p:cNvPr>
          <p:cNvSpPr txBox="1"/>
          <p:nvPr/>
        </p:nvSpPr>
        <p:spPr>
          <a:xfrm>
            <a:off x="1163048" y="3834068"/>
            <a:ext cx="3174454" cy="231475"/>
          </a:xfrm>
          <a:prstGeom prst="rect">
            <a:avLst/>
          </a:prstGeom>
        </p:spPr>
        <p:txBody>
          <a:bodyPr vert="horz" wrap="square" lIns="0" tIns="4763" rIns="0" bIns="0" rtlCol="0">
            <a:spAutoFit/>
          </a:bodyPr>
          <a:lstStyle/>
          <a:p>
            <a:pPr marL="4763" marR="1905" defTabSz="309563">
              <a:lnSpc>
                <a:spcPct val="114599"/>
              </a:lnSpc>
              <a:spcBef>
                <a:spcPts val="38"/>
              </a:spcBef>
              <a:buClrTx/>
            </a:pPr>
            <a:r>
              <a:rPr lang="en-GB" b="1" spc="24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sym typeface="Gill Sans"/>
              </a:rPr>
              <a:t>Tutor: </a:t>
            </a:r>
            <a:r>
              <a:rPr lang="en-GB" spc="24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sym typeface="Gill Sans"/>
              </a:rPr>
              <a:t>Juan Manuel Perez Pardo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ea typeface="+mn-ea"/>
              <a:sym typeface="Gill Sans"/>
            </a:endParaRPr>
          </a:p>
        </p:txBody>
      </p:sp>
      <p:sp>
        <p:nvSpPr>
          <p:cNvPr id="45" name="object 10">
            <a:extLst>
              <a:ext uri="{FF2B5EF4-FFF2-40B4-BE49-F238E27FC236}">
                <a16:creationId xmlns:a16="http://schemas.microsoft.com/office/drawing/2014/main" id="{857A3467-BFF0-5250-2E64-BE130204729C}"/>
              </a:ext>
            </a:extLst>
          </p:cNvPr>
          <p:cNvSpPr txBox="1"/>
          <p:nvPr/>
        </p:nvSpPr>
        <p:spPr>
          <a:xfrm>
            <a:off x="1163048" y="3518609"/>
            <a:ext cx="2731748" cy="231475"/>
          </a:xfrm>
          <a:prstGeom prst="rect">
            <a:avLst/>
          </a:prstGeom>
        </p:spPr>
        <p:txBody>
          <a:bodyPr vert="horz" wrap="square" lIns="0" tIns="4763" rIns="0" bIns="0" rtlCol="0">
            <a:spAutoFit/>
          </a:bodyPr>
          <a:lstStyle/>
          <a:p>
            <a:pPr marL="4763" marR="1905" defTabSz="309563">
              <a:lnSpc>
                <a:spcPct val="114599"/>
              </a:lnSpc>
              <a:spcBef>
                <a:spcPts val="38"/>
              </a:spcBef>
              <a:buClrTx/>
            </a:pPr>
            <a:r>
              <a:rPr lang="en-GB" b="1" spc="17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sym typeface="Gill Sans"/>
              </a:rPr>
              <a:t>Author: </a:t>
            </a:r>
            <a:r>
              <a:rPr lang="en-GB" spc="17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sym typeface="Gill Sans"/>
              </a:rPr>
              <a:t>Fernando Bellido Pazos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ea typeface="+mn-ea"/>
              <a:sym typeface="Gill Sans"/>
            </a:endParaRPr>
          </a:p>
        </p:txBody>
      </p:sp>
      <p:sp>
        <p:nvSpPr>
          <p:cNvPr id="46" name="object 8">
            <a:extLst>
              <a:ext uri="{FF2B5EF4-FFF2-40B4-BE49-F238E27FC236}">
                <a16:creationId xmlns:a16="http://schemas.microsoft.com/office/drawing/2014/main" id="{A06F03D3-0CDD-583F-E842-CA9D62826977}"/>
              </a:ext>
            </a:extLst>
          </p:cNvPr>
          <p:cNvSpPr txBox="1"/>
          <p:nvPr/>
        </p:nvSpPr>
        <p:spPr>
          <a:xfrm>
            <a:off x="7077886" y="4689615"/>
            <a:ext cx="1733550" cy="125580"/>
          </a:xfrm>
          <a:prstGeom prst="rect">
            <a:avLst/>
          </a:prstGeom>
        </p:spPr>
        <p:txBody>
          <a:bodyPr vert="horz" wrap="square" lIns="0" tIns="4286" rIns="0" bIns="0" rtlCol="0">
            <a:spAutoFit/>
          </a:bodyPr>
          <a:lstStyle/>
          <a:p>
            <a:pPr marL="4763" algn="r" defTabSz="309563">
              <a:spcBef>
                <a:spcPts val="34"/>
              </a:spcBef>
              <a:buClrTx/>
              <a:tabLst>
                <a:tab pos="465773" algn="l"/>
              </a:tabLst>
            </a:pP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End</a:t>
            </a: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 </a:t>
            </a: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of</a:t>
            </a: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 </a:t>
            </a: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Master’s</a:t>
            </a: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 </a:t>
            </a: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Thesis</a:t>
            </a: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: Defense</a:t>
            </a:r>
            <a:endParaRPr lang="es-ES" sz="788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sym typeface="Gill Sans"/>
            </a:endParaRPr>
          </a:p>
        </p:txBody>
      </p:sp>
      <p:sp>
        <p:nvSpPr>
          <p:cNvPr id="48" name="object 4">
            <a:extLst>
              <a:ext uri="{FF2B5EF4-FFF2-40B4-BE49-F238E27FC236}">
                <a16:creationId xmlns:a16="http://schemas.microsoft.com/office/drawing/2014/main" id="{F689045D-11A4-CDEE-7034-93EC2D1BA4E8}"/>
              </a:ext>
            </a:extLst>
          </p:cNvPr>
          <p:cNvSpPr/>
          <p:nvPr/>
        </p:nvSpPr>
        <p:spPr>
          <a:xfrm>
            <a:off x="949665" y="3600889"/>
            <a:ext cx="171450" cy="82153"/>
          </a:xfrm>
          <a:custGeom>
            <a:avLst/>
            <a:gdLst/>
            <a:ahLst/>
            <a:cxnLst/>
            <a:rect l="l" t="t" r="r" b="b"/>
            <a:pathLst>
              <a:path w="457200" h="219075">
                <a:moveTo>
                  <a:pt x="0" y="0"/>
                </a:moveTo>
                <a:lnTo>
                  <a:pt x="457199" y="0"/>
                </a:lnTo>
                <a:lnTo>
                  <a:pt x="457199" y="219074"/>
                </a:lnTo>
                <a:lnTo>
                  <a:pt x="0" y="219074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/>
          <a:lstStyle/>
          <a:p>
            <a:pPr algn="ctr" defTabSz="309563">
              <a:buClrTx/>
            </a:pPr>
            <a:endParaRPr sz="21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/>
              <a:ea typeface="+mn-ea"/>
              <a:cs typeface="+mn-cs"/>
              <a:sym typeface="Gill Sans"/>
            </a:endParaRPr>
          </a:p>
        </p:txBody>
      </p:sp>
      <p:sp>
        <p:nvSpPr>
          <p:cNvPr id="49" name="object 4">
            <a:extLst>
              <a:ext uri="{FF2B5EF4-FFF2-40B4-BE49-F238E27FC236}">
                <a16:creationId xmlns:a16="http://schemas.microsoft.com/office/drawing/2014/main" id="{1A160B7A-CF28-B919-A55E-D32AFC6EF3C3}"/>
              </a:ext>
            </a:extLst>
          </p:cNvPr>
          <p:cNvSpPr/>
          <p:nvPr/>
        </p:nvSpPr>
        <p:spPr>
          <a:xfrm>
            <a:off x="949665" y="3925990"/>
            <a:ext cx="171450" cy="82153"/>
          </a:xfrm>
          <a:custGeom>
            <a:avLst/>
            <a:gdLst/>
            <a:ahLst/>
            <a:cxnLst/>
            <a:rect l="l" t="t" r="r" b="b"/>
            <a:pathLst>
              <a:path w="457200" h="219075">
                <a:moveTo>
                  <a:pt x="0" y="0"/>
                </a:moveTo>
                <a:lnTo>
                  <a:pt x="457199" y="0"/>
                </a:lnTo>
                <a:lnTo>
                  <a:pt x="457199" y="219074"/>
                </a:lnTo>
                <a:lnTo>
                  <a:pt x="0" y="219074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/>
          <a:lstStyle/>
          <a:p>
            <a:pPr algn="ctr" defTabSz="309563">
              <a:buClrTx/>
            </a:pPr>
            <a:endParaRPr sz="21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/>
              <a:ea typeface="+mn-ea"/>
              <a:cs typeface="+mn-cs"/>
              <a:sym typeface="Gill Sans"/>
            </a:endParaRPr>
          </a:p>
        </p:txBody>
      </p:sp>
      <p:sp>
        <p:nvSpPr>
          <p:cNvPr id="50" name="object 14">
            <a:extLst>
              <a:ext uri="{FF2B5EF4-FFF2-40B4-BE49-F238E27FC236}">
                <a16:creationId xmlns:a16="http://schemas.microsoft.com/office/drawing/2014/main" id="{C28AA3D5-BCA9-B5F4-3E1C-3904CD98C737}"/>
              </a:ext>
            </a:extLst>
          </p:cNvPr>
          <p:cNvSpPr/>
          <p:nvPr/>
        </p:nvSpPr>
        <p:spPr>
          <a:xfrm rot="5400000" flipH="1">
            <a:off x="4318769" y="-850546"/>
            <a:ext cx="111861" cy="7639276"/>
          </a:xfrm>
          <a:custGeom>
            <a:avLst/>
            <a:gdLst/>
            <a:ahLst/>
            <a:cxnLst/>
            <a:rect l="l" t="t" r="r" b="b"/>
            <a:pathLst>
              <a:path h="7769859">
                <a:moveTo>
                  <a:pt x="0" y="0"/>
                </a:moveTo>
                <a:lnTo>
                  <a:pt x="0" y="7769765"/>
                </a:lnTo>
              </a:path>
            </a:pathLst>
          </a:custGeom>
          <a:ln w="19049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lIns="0" tIns="0" rIns="0" bIns="0" rtlCol="0"/>
          <a:lstStyle/>
          <a:p>
            <a:endParaRPr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object 15">
            <a:extLst>
              <a:ext uri="{FF2B5EF4-FFF2-40B4-BE49-F238E27FC236}">
                <a16:creationId xmlns:a16="http://schemas.microsoft.com/office/drawing/2014/main" id="{86A9975E-FC35-E6AF-819B-2BF2AE07DA50}"/>
              </a:ext>
            </a:extLst>
          </p:cNvPr>
          <p:cNvSpPr/>
          <p:nvPr/>
        </p:nvSpPr>
        <p:spPr>
          <a:xfrm rot="5400000">
            <a:off x="403083" y="2925430"/>
            <a:ext cx="118541" cy="182767"/>
          </a:xfrm>
          <a:custGeom>
            <a:avLst/>
            <a:gdLst/>
            <a:ahLst/>
            <a:cxnLst/>
            <a:rect l="l" t="t" r="r" b="b"/>
            <a:pathLst>
              <a:path w="219075" h="457200">
                <a:moveTo>
                  <a:pt x="0" y="457199"/>
                </a:moveTo>
                <a:lnTo>
                  <a:pt x="0" y="0"/>
                </a:lnTo>
                <a:lnTo>
                  <a:pt x="219074" y="0"/>
                </a:lnTo>
                <a:lnTo>
                  <a:pt x="219074" y="457199"/>
                </a:lnTo>
                <a:lnTo>
                  <a:pt x="0" y="457199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/>
          <a:lstStyle/>
          <a:p>
            <a:endParaRPr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object 8">
            <a:extLst>
              <a:ext uri="{FF2B5EF4-FFF2-40B4-BE49-F238E27FC236}">
                <a16:creationId xmlns:a16="http://schemas.microsoft.com/office/drawing/2014/main" id="{43013867-5D47-B3D2-D154-292950CC36F2}"/>
              </a:ext>
            </a:extLst>
          </p:cNvPr>
          <p:cNvSpPr txBox="1"/>
          <p:nvPr/>
        </p:nvSpPr>
        <p:spPr>
          <a:xfrm>
            <a:off x="6544443" y="357755"/>
            <a:ext cx="2266993" cy="246830"/>
          </a:xfrm>
          <a:prstGeom prst="rect">
            <a:avLst/>
          </a:prstGeom>
        </p:spPr>
        <p:txBody>
          <a:bodyPr vert="horz" wrap="square" lIns="0" tIns="4286" rIns="0" bIns="0" rtlCol="0">
            <a:spAutoFit/>
          </a:bodyPr>
          <a:lstStyle/>
          <a:p>
            <a:pPr marL="4763" algn="r" defTabSz="309563">
              <a:spcBef>
                <a:spcPts val="34"/>
              </a:spcBef>
              <a:buClrTx/>
              <a:tabLst>
                <a:tab pos="465773" algn="l"/>
              </a:tabLst>
            </a:pP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Master in </a:t>
            </a: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Applied</a:t>
            </a: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 &amp; </a:t>
            </a:r>
          </a:p>
          <a:p>
            <a:pPr marL="4763" algn="r" defTabSz="309563">
              <a:spcBef>
                <a:spcPts val="34"/>
              </a:spcBef>
              <a:buClrTx/>
              <a:tabLst>
                <a:tab pos="465773" algn="l"/>
              </a:tabLst>
            </a:pP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Computational</a:t>
            </a: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 </a:t>
            </a: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Mathematics</a:t>
            </a:r>
            <a:endParaRPr lang="es-ES" sz="788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34358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Linear Systems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311700" y="1017725"/>
            <a:ext cx="433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Discussion: LU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a 5">
                <a:extLst>
                  <a:ext uri="{FF2B5EF4-FFF2-40B4-BE49-F238E27FC236}">
                    <a16:creationId xmlns:a16="http://schemas.microsoft.com/office/drawing/2014/main" id="{A96B161D-D6D5-9323-B013-885D306589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87514271"/>
                  </p:ext>
                </p:extLst>
              </p:nvPr>
            </p:nvGraphicFramePr>
            <p:xfrm>
              <a:off x="717736" y="1483928"/>
              <a:ext cx="7168601" cy="287930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Diagrama 5">
                <a:extLst>
                  <a:ext uri="{FF2B5EF4-FFF2-40B4-BE49-F238E27FC236}">
                    <a16:creationId xmlns:a16="http://schemas.microsoft.com/office/drawing/2014/main" id="{A96B161D-D6D5-9323-B013-885D306589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87514271"/>
                  </p:ext>
                </p:extLst>
              </p:nvPr>
            </p:nvGraphicFramePr>
            <p:xfrm>
              <a:off x="717736" y="1483928"/>
              <a:ext cx="7168601" cy="287930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2249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27DC361-07ED-4055-8CFA-AB28532B9B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1188DC2-E410-4D20-A7BA-C4CF563BD2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1BF1B9B-27FC-4249-B020-C5DE8B6922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DAE4DD6-F9F5-4CDD-8CD1-764AB6947C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F714DE5-E1B8-4129-BFFA-ADEEC2A0DA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34B6EFA-A7D5-457F-BDEA-59631D298D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9807315-7F5D-4307-826C-1F35286583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F72DAE2-5B82-40B0-AE26-0F4D18775C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5EFF79C-EE43-4B7A-831D-91DE9996E5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lvlAtOnc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Linear Systems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311700" y="1017725"/>
            <a:ext cx="433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Discussion: LU Decomposition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A820E39B-1FF6-246A-D02C-2CAB0B81100A}"/>
              </a:ext>
            </a:extLst>
          </p:cNvPr>
          <p:cNvGrpSpPr/>
          <p:nvPr/>
        </p:nvGrpSpPr>
        <p:grpSpPr>
          <a:xfrm>
            <a:off x="311700" y="1423482"/>
            <a:ext cx="1804838" cy="550475"/>
            <a:chOff x="5188648" y="294"/>
            <a:chExt cx="1804838" cy="550475"/>
          </a:xfrm>
          <a:scene3d>
            <a:camera prst="orthographicFront"/>
            <a:lightRig rig="flat" dir="t"/>
          </a:scene3d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1A74FB64-14A3-DB22-9EF5-1D9D3517B5F8}"/>
                </a:ext>
              </a:extLst>
            </p:cNvPr>
            <p:cNvSpPr/>
            <p:nvPr/>
          </p:nvSpPr>
          <p:spPr>
            <a:xfrm>
              <a:off x="5188648" y="294"/>
              <a:ext cx="1804838" cy="550475"/>
            </a:xfrm>
            <a:prstGeom prst="rect">
              <a:avLst/>
            </a:prstGeom>
            <a:sp3d prstMaterial="dkEdge">
              <a:bevelT w="8200" h="38100"/>
            </a:sp3d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6B00FB09-AFBC-0246-918D-C31FF1C4B011}"/>
                </a:ext>
              </a:extLst>
            </p:cNvPr>
            <p:cNvSpPr txBox="1"/>
            <p:nvPr/>
          </p:nvSpPr>
          <p:spPr>
            <a:xfrm>
              <a:off x="5188648" y="294"/>
              <a:ext cx="1804838" cy="55047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dirty="0"/>
                <a:t>Submatrices </a:t>
              </a:r>
              <a:br>
                <a:rPr lang="en-GB" sz="1400" kern="1200" dirty="0"/>
              </a:br>
              <a:r>
                <a:rPr lang="en-GB" sz="1400" kern="1200" dirty="0"/>
                <a:t>Syntax</a:t>
              </a: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57F29842-AC21-9E11-77B4-EE1C1827DCD6}"/>
              </a:ext>
            </a:extLst>
          </p:cNvPr>
          <p:cNvGrpSpPr/>
          <p:nvPr/>
        </p:nvGrpSpPr>
        <p:grpSpPr>
          <a:xfrm>
            <a:off x="243761" y="3235017"/>
            <a:ext cx="1804838" cy="550475"/>
            <a:chOff x="5188648" y="776375"/>
            <a:chExt cx="1804838" cy="550475"/>
          </a:xfrm>
          <a:scene3d>
            <a:camera prst="orthographicFront"/>
            <a:lightRig rig="flat" dir="t"/>
          </a:scene3d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E5416A27-5AA4-45E2-6695-3DFCEC7AB446}"/>
                </a:ext>
              </a:extLst>
            </p:cNvPr>
            <p:cNvSpPr/>
            <p:nvPr/>
          </p:nvSpPr>
          <p:spPr>
            <a:xfrm>
              <a:off x="5188648" y="776375"/>
              <a:ext cx="1804838" cy="550475"/>
            </a:xfrm>
            <a:prstGeom prst="rect">
              <a:avLst/>
            </a:prstGeom>
            <a:sp3d prstMaterial="dkEdge">
              <a:bevelT w="8200" h="38100"/>
            </a:sp3d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A7626C27-96FB-D6AA-1EBD-AB0B70F96B51}"/>
                </a:ext>
              </a:extLst>
            </p:cNvPr>
            <p:cNvSpPr txBox="1"/>
            <p:nvPr/>
          </p:nvSpPr>
          <p:spPr>
            <a:xfrm>
              <a:off x="5188648" y="776375"/>
              <a:ext cx="1804838" cy="55047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dirty="0"/>
                <a:t>New-Axis</a:t>
              </a:r>
              <a:br>
                <a:rPr lang="en-GB" sz="1400" kern="1200" dirty="0"/>
              </a:br>
              <a:r>
                <a:rPr lang="en-GB" sz="1400" kern="1200" dirty="0"/>
                <a:t>Syntax</a:t>
              </a:r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E1AB47AF-A410-ECFE-E7DB-0236A659CAD3}"/>
              </a:ext>
            </a:extLst>
          </p:cNvPr>
          <p:cNvGrpSpPr/>
          <p:nvPr/>
        </p:nvGrpSpPr>
        <p:grpSpPr>
          <a:xfrm>
            <a:off x="5112699" y="1423482"/>
            <a:ext cx="1804838" cy="550475"/>
            <a:chOff x="5188648" y="1552455"/>
            <a:chExt cx="1804838" cy="550475"/>
          </a:xfrm>
          <a:scene3d>
            <a:camera prst="orthographicFront"/>
            <a:lightRig rig="flat" dir="t"/>
          </a:scene3d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3E922BC3-1AAF-32F7-3C7C-1915C55E0323}"/>
                </a:ext>
              </a:extLst>
            </p:cNvPr>
            <p:cNvSpPr/>
            <p:nvPr/>
          </p:nvSpPr>
          <p:spPr>
            <a:xfrm>
              <a:off x="5188648" y="1552455"/>
              <a:ext cx="1804838" cy="550475"/>
            </a:xfrm>
            <a:prstGeom prst="rect">
              <a:avLst/>
            </a:prstGeom>
            <a:sp3d prstMaterial="dkEdge">
              <a:bevelT w="8200" h="38100"/>
            </a:sp3d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A60CF369-3E95-D47D-627E-D7C5ECCE2534}"/>
                </a:ext>
              </a:extLst>
            </p:cNvPr>
            <p:cNvSpPr txBox="1"/>
            <p:nvPr/>
          </p:nvSpPr>
          <p:spPr>
            <a:xfrm>
              <a:off x="5188648" y="1552455"/>
              <a:ext cx="1804838" cy="55047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dirty="0"/>
                <a:t>Outer</a:t>
              </a:r>
              <a:br>
                <a:rPr lang="en-GB" sz="1400" kern="1200" dirty="0"/>
              </a:br>
              <a:r>
                <a:rPr lang="en-GB" sz="1400" kern="1200" dirty="0"/>
                <a:t>Product</a:t>
              </a:r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6F2C5B91-D64C-814E-5192-211792BC6384}"/>
              </a:ext>
            </a:extLst>
          </p:cNvPr>
          <p:cNvGrpSpPr/>
          <p:nvPr/>
        </p:nvGrpSpPr>
        <p:grpSpPr>
          <a:xfrm>
            <a:off x="5112699" y="3235016"/>
            <a:ext cx="1804838" cy="550475"/>
            <a:chOff x="5188648" y="2328536"/>
            <a:chExt cx="1804838" cy="550475"/>
          </a:xfrm>
          <a:scene3d>
            <a:camera prst="orthographicFront"/>
            <a:lightRig rig="flat" dir="t"/>
          </a:scene3d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A69975DC-E26A-01D3-B61D-A51D0ACAEC50}"/>
                </a:ext>
              </a:extLst>
            </p:cNvPr>
            <p:cNvSpPr/>
            <p:nvPr/>
          </p:nvSpPr>
          <p:spPr>
            <a:xfrm>
              <a:off x="5188648" y="2328536"/>
              <a:ext cx="1804838" cy="550475"/>
            </a:xfrm>
            <a:prstGeom prst="rect">
              <a:avLst/>
            </a:prstGeom>
            <a:sp3d prstMaterial="dkEdge">
              <a:bevelT w="8200" h="38100"/>
            </a:sp3d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68090326-6480-2A71-BEDB-996424CA6ACC}"/>
                </a:ext>
              </a:extLst>
            </p:cNvPr>
            <p:cNvSpPr txBox="1"/>
            <p:nvPr/>
          </p:nvSpPr>
          <p:spPr>
            <a:xfrm>
              <a:off x="5188648" y="2328536"/>
              <a:ext cx="1804838" cy="55047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dirty="0"/>
                <a:t>For Loop</a:t>
              </a:r>
            </a:p>
          </p:txBody>
        </p:sp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C2162F7-B66A-1AA7-F13D-DF9976A42AC1}"/>
              </a:ext>
            </a:extLst>
          </p:cNvPr>
          <p:cNvSpPr txBox="1"/>
          <p:nvPr/>
        </p:nvSpPr>
        <p:spPr>
          <a:xfrm>
            <a:off x="243762" y="2221969"/>
            <a:ext cx="4723094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ts val="1220"/>
              </a:lnSpc>
              <a:buFont typeface="+mj-lt"/>
              <a:buAutoNum type="arabicPeriod"/>
              <a:tabLst>
                <a:tab pos="457200" algn="l"/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0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A[col + 1 :, col] = A[col + 1 :, col] / pivot</a:t>
            </a:r>
          </a:p>
          <a:p>
            <a:pPr marL="342900" lvl="0" indent="-342900">
              <a:lnSpc>
                <a:spcPts val="1220"/>
              </a:lnSpc>
              <a:buFont typeface="+mj-lt"/>
              <a:buAutoNum type="arabicPeriod"/>
              <a:tabLst>
                <a:tab pos="457200" algn="l"/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0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A[col + 1 :, col + 1 :] = A[col + 1 :, col + 1 :] - (</a:t>
            </a:r>
            <a:r>
              <a:rPr lang="en-GB" sz="1000" kern="1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A[col + 1 :, :][:, [col]]</a:t>
            </a:r>
            <a:r>
              <a:rPr lang="en-GB" dirty="0"/>
              <a:t> </a:t>
            </a:r>
            <a:r>
              <a:rPr lang="en-GB" sz="10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@ </a:t>
            </a:r>
            <a:r>
              <a:rPr lang="en-GB" sz="1000" kern="1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A[[col], :][:, col + 1 :]</a:t>
            </a:r>
            <a:r>
              <a:rPr lang="en-GB" sz="10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2E20C1C-4478-295A-DCD0-DB513F7D4D62}"/>
              </a:ext>
            </a:extLst>
          </p:cNvPr>
          <p:cNvSpPr txBox="1"/>
          <p:nvPr/>
        </p:nvSpPr>
        <p:spPr>
          <a:xfrm>
            <a:off x="243761" y="3935848"/>
            <a:ext cx="451527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ts val="1220"/>
              </a:lnSpc>
              <a:buFont typeface="+mj-lt"/>
              <a:buAutoNum type="arabicPeriod"/>
              <a:tabLst>
                <a:tab pos="457200" algn="l"/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0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A[col + 1 :, col] = A[col + 1 :, col] / pivot</a:t>
            </a:r>
          </a:p>
          <a:p>
            <a:pPr marL="342900" lvl="0" indent="-342900">
              <a:lnSpc>
                <a:spcPts val="1220"/>
              </a:lnSpc>
              <a:buFont typeface="+mj-lt"/>
              <a:buAutoNum type="arabicPeriod"/>
              <a:tabLst>
                <a:tab pos="457200" algn="l"/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0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A[col + 1 :, col + 1 :] = A[col + 1 :, col]</a:t>
            </a:r>
            <a:r>
              <a:rPr lang="en-GB" sz="1000" kern="1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[:, </a:t>
            </a:r>
            <a:r>
              <a:rPr lang="en-GB" sz="1000" kern="100" dirty="0" err="1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np.newaxis</a:t>
            </a:r>
            <a:r>
              <a:rPr lang="en-GB" sz="1000" kern="1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] @ A[col, col + 1 :][</a:t>
            </a:r>
            <a:r>
              <a:rPr lang="en-GB" sz="1000" kern="100" dirty="0" err="1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np.newaxis</a:t>
            </a:r>
            <a:r>
              <a:rPr lang="en-GB" sz="1000" kern="1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, :]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76075B3D-0CBC-2266-FC27-684F063AA96A}"/>
              </a:ext>
            </a:extLst>
          </p:cNvPr>
          <p:cNvSpPr txBox="1"/>
          <p:nvPr/>
        </p:nvSpPr>
        <p:spPr>
          <a:xfrm>
            <a:off x="4966856" y="2221969"/>
            <a:ext cx="39013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ts val="1220"/>
              </a:lnSpc>
              <a:buFont typeface="+mj-lt"/>
              <a:buAutoNum type="arabicPeriod"/>
              <a:tabLst>
                <a:tab pos="457200" algn="l"/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0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A[col + 1 :, col] = A[col + 1 :, col] / pivot</a:t>
            </a:r>
          </a:p>
          <a:p>
            <a:pPr marL="342900" lvl="0" indent="-342900">
              <a:lnSpc>
                <a:spcPts val="1220"/>
              </a:lnSpc>
              <a:buFont typeface="+mj-lt"/>
              <a:buAutoNum type="arabicPeriod"/>
              <a:tabLst>
                <a:tab pos="457200" algn="l"/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0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A[col + 1 :, col + 1 :] = </a:t>
            </a:r>
            <a:r>
              <a:rPr lang="en-GB" sz="1000" kern="100" dirty="0" err="1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np.outer</a:t>
            </a:r>
            <a:r>
              <a:rPr lang="en-GB" sz="10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(A[col + 1 :, col], A[col, col + 1 :])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F13E61D-C35F-E0B8-379A-989F3112F167}"/>
              </a:ext>
            </a:extLst>
          </p:cNvPr>
          <p:cNvSpPr txBox="1"/>
          <p:nvPr/>
        </p:nvSpPr>
        <p:spPr>
          <a:xfrm>
            <a:off x="4966856" y="3836701"/>
            <a:ext cx="390136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ts val="1220"/>
              </a:lnSpc>
              <a:buFont typeface="+mj-lt"/>
              <a:buAutoNum type="arabicPeriod"/>
              <a:tabLst>
                <a:tab pos="457200" algn="l"/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000" kern="100" dirty="0"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for row in range</a:t>
            </a:r>
            <a:r>
              <a:rPr lang="en-GB" sz="10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(col + 1, n):</a:t>
            </a:r>
          </a:p>
          <a:p>
            <a:pPr marL="342900" lvl="0" indent="-342900">
              <a:lnSpc>
                <a:spcPts val="1220"/>
              </a:lnSpc>
              <a:buFont typeface="+mj-lt"/>
              <a:buAutoNum type="arabicPeriod"/>
              <a:tabLst>
                <a:tab pos="457200" algn="l"/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0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    A[row, col] = A[row, col] / A[col, col]  </a:t>
            </a:r>
          </a:p>
          <a:p>
            <a:pPr marL="342900" lvl="0" indent="-342900">
              <a:lnSpc>
                <a:spcPts val="1220"/>
              </a:lnSpc>
              <a:buFont typeface="+mj-lt"/>
              <a:buAutoNum type="arabicPeriod"/>
              <a:tabLst>
                <a:tab pos="457200" algn="l"/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000" kern="1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    A[row, col + 1 :] = A[row, col + 1 :] - A[row, col] * A[col, col + 1 :]</a:t>
            </a:r>
          </a:p>
        </p:txBody>
      </p:sp>
    </p:spTree>
    <p:extLst>
      <p:ext uri="{BB962C8B-B14F-4D97-AF65-F5344CB8AC3E}">
        <p14:creationId xmlns:p14="http://schemas.microsoft.com/office/powerpoint/2010/main" val="358739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12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Linear Systems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311700" y="1017725"/>
            <a:ext cx="433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Discussion: LU Decomposition</a:t>
            </a:r>
          </a:p>
        </p:txBody>
      </p:sp>
      <p:pic>
        <p:nvPicPr>
          <p:cNvPr id="4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8032548-7BA7-790A-F5BC-816A2C89A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493313"/>
            <a:ext cx="3815828" cy="3040634"/>
          </a:xfrm>
          <a:prstGeom prst="rect">
            <a:avLst/>
          </a:prstGeom>
        </p:spPr>
      </p:pic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2EB4E0FC-81E0-B8E1-0D86-CA82EEC24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260" y="1493313"/>
            <a:ext cx="3848820" cy="304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75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13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Linear Systems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311700" y="1017725"/>
            <a:ext cx="433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Discussion: LU Decomposition</a:t>
            </a:r>
          </a:p>
        </p:txBody>
      </p:sp>
      <p:graphicFrame>
        <p:nvGraphicFramePr>
          <p:cNvPr id="6" name="Tabla 7">
            <a:extLst>
              <a:ext uri="{FF2B5EF4-FFF2-40B4-BE49-F238E27FC236}">
                <a16:creationId xmlns:a16="http://schemas.microsoft.com/office/drawing/2014/main" id="{230AB404-9BDF-C292-22F1-AA952DE78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478552"/>
              </p:ext>
            </p:extLst>
          </p:nvPr>
        </p:nvGraphicFramePr>
        <p:xfrm>
          <a:off x="963880" y="2124630"/>
          <a:ext cx="7368504" cy="88900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228084">
                  <a:extLst>
                    <a:ext uri="{9D8B030D-6E8A-4147-A177-3AD203B41FA5}">
                      <a16:colId xmlns:a16="http://schemas.microsoft.com/office/drawing/2014/main" val="2414225409"/>
                    </a:ext>
                  </a:extLst>
                </a:gridCol>
                <a:gridCol w="1228084">
                  <a:extLst>
                    <a:ext uri="{9D8B030D-6E8A-4147-A177-3AD203B41FA5}">
                      <a16:colId xmlns:a16="http://schemas.microsoft.com/office/drawing/2014/main" val="2886985129"/>
                    </a:ext>
                  </a:extLst>
                </a:gridCol>
                <a:gridCol w="1228084">
                  <a:extLst>
                    <a:ext uri="{9D8B030D-6E8A-4147-A177-3AD203B41FA5}">
                      <a16:colId xmlns:a16="http://schemas.microsoft.com/office/drawing/2014/main" val="981446485"/>
                    </a:ext>
                  </a:extLst>
                </a:gridCol>
                <a:gridCol w="1228084">
                  <a:extLst>
                    <a:ext uri="{9D8B030D-6E8A-4147-A177-3AD203B41FA5}">
                      <a16:colId xmlns:a16="http://schemas.microsoft.com/office/drawing/2014/main" val="3338111676"/>
                    </a:ext>
                  </a:extLst>
                </a:gridCol>
                <a:gridCol w="1228084">
                  <a:extLst>
                    <a:ext uri="{9D8B030D-6E8A-4147-A177-3AD203B41FA5}">
                      <a16:colId xmlns:a16="http://schemas.microsoft.com/office/drawing/2014/main" val="1686266199"/>
                    </a:ext>
                  </a:extLst>
                </a:gridCol>
                <a:gridCol w="1228084">
                  <a:extLst>
                    <a:ext uri="{9D8B030D-6E8A-4147-A177-3AD203B41FA5}">
                      <a16:colId xmlns:a16="http://schemas.microsoft.com/office/drawing/2014/main" val="2151677085"/>
                    </a:ext>
                  </a:extLst>
                </a:gridCol>
              </a:tblGrid>
              <a:tr h="36457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Submatrices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New Axis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Outer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Loop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Scipy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455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Slope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2.8852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3.0434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3.0717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2.3340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1.8136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002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273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14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Linear Systems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311700" y="1017725"/>
            <a:ext cx="433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MATLAB</a:t>
            </a:r>
          </a:p>
        </p:txBody>
      </p: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DF7B6283-9BD6-6E8F-925F-1026EA304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505" y="1841885"/>
            <a:ext cx="4538003" cy="1753952"/>
          </a:xfrm>
          <a:prstGeom prst="rect">
            <a:avLst/>
          </a:prstGeom>
        </p:spPr>
      </p:pic>
      <p:pic>
        <p:nvPicPr>
          <p:cNvPr id="14" name="Imagen 13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EED6501B-FFD2-6F72-D08C-A717943B0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90" y="1841325"/>
            <a:ext cx="4519442" cy="214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3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15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Linear Systems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311700" y="1017725"/>
            <a:ext cx="433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Camilo’s</a:t>
            </a:r>
          </a:p>
        </p:txBody>
      </p:sp>
      <p:pic>
        <p:nvPicPr>
          <p:cNvPr id="5" name="Imagen 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680964B2-72A3-56A7-6A02-C198F5B18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837" y="1819170"/>
            <a:ext cx="6630325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14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16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Linear Systems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3428821" y="2387084"/>
            <a:ext cx="2286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</a:t>
            </a:r>
            <a:r>
              <a:rPr lang="en-GB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BNumMet</a:t>
            </a:r>
            <a:endParaRPr lang="en-GB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General Functioning_Editted">
            <a:hlinkClick r:id="" action="ppaction://media"/>
            <a:extLst>
              <a:ext uri="{FF2B5EF4-FFF2-40B4-BE49-F238E27FC236}">
                <a16:creationId xmlns:a16="http://schemas.microsoft.com/office/drawing/2014/main" id="{B6BBEE5A-839A-2A4B-116B-9ED44C4B05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0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39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17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Linear Systems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6C5EB70-DFC2-6588-46F5-4BF0C3579EDE}"/>
              </a:ext>
            </a:extLst>
          </p:cNvPr>
          <p:cNvSpPr txBox="1"/>
          <p:nvPr/>
        </p:nvSpPr>
        <p:spPr>
          <a:xfrm>
            <a:off x="3428821" y="2387084"/>
            <a:ext cx="2286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</a:t>
            </a:r>
            <a:r>
              <a:rPr lang="en-GB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BNumMet</a:t>
            </a:r>
            <a:endParaRPr lang="en-GB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Rank Revelaing &amp; anti Nans_editted">
            <a:hlinkClick r:id="" action="ppaction://media"/>
            <a:extLst>
              <a:ext uri="{FF2B5EF4-FFF2-40B4-BE49-F238E27FC236}">
                <a16:creationId xmlns:a16="http://schemas.microsoft.com/office/drawing/2014/main" id="{D5AC9446-684B-39E6-0AC0-131D464FD6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6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5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18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Interpolation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443386" y="1017725"/>
            <a:ext cx="2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Packages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3775487-1C7D-062E-838E-30AAB30081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5428663"/>
              </p:ext>
            </p:extLst>
          </p:nvPr>
        </p:nvGraphicFramePr>
        <p:xfrm>
          <a:off x="1378527" y="1387057"/>
          <a:ext cx="6386946" cy="3325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236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0A57F1A-BDD9-429A-951E-A7813EF8A4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D7BE03F-1845-4C61-B0C0-6769AB7717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875C643-DF54-44CF-98CA-7C9BCF4650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33BB226-4CAF-4218-A3C7-0F72558FBE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19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Interpolation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443386" y="1017725"/>
            <a:ext cx="2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Discussion: Interpolation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97AC753B-EED6-328C-F747-8355328FA946}"/>
                  </a:ext>
                </a:extLst>
              </p:cNvPr>
              <p:cNvSpPr txBox="1"/>
              <p:nvPr/>
            </p:nvSpPr>
            <p:spPr>
              <a:xfrm>
                <a:off x="1796935" y="2019717"/>
                <a:ext cx="2015836" cy="135344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GB" sz="140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urier New" panose="02070309020205020404" pitchFamily="49" charset="0"/>
                      </a:rPr>
                      <m:t>𝐹𝑜𝑟</m:t>
                    </m:r>
                    <m:r>
                      <a:rPr lang="en-GB" sz="140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urier New" panose="02070309020205020404" pitchFamily="49" charset="0"/>
                      </a:rPr>
                      <m:t>  </m:t>
                    </m:r>
                    <m:r>
                      <a:rPr lang="en-GB" sz="140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urier New" panose="02070309020205020404" pitchFamily="49" charset="0"/>
                      </a:rPr>
                      <m:t>𝑗</m:t>
                    </m:r>
                    <m:r>
                      <a:rPr lang="en-GB" sz="140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urier New" panose="02070309020205020404" pitchFamily="49" charset="0"/>
                      </a:rPr>
                      <m:t>←1  </m:t>
                    </m:r>
                    <m:r>
                      <a:rPr lang="en-GB" sz="140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urier New" panose="02070309020205020404" pitchFamily="49" charset="0"/>
                      </a:rPr>
                      <m:t>𝑡𝑜</m:t>
                    </m:r>
                    <m:r>
                      <a:rPr lang="en-GB" sz="140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urier New" panose="02070309020205020404" pitchFamily="49" charset="0"/>
                      </a:rPr>
                      <m:t>   </m:t>
                    </m:r>
                    <m:r>
                      <a:rPr lang="en-GB" sz="140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urier New" panose="02070309020205020404" pitchFamily="49" charset="0"/>
                      </a:rPr>
                      <m:t>𝑛</m:t>
                    </m:r>
                    <m:r>
                      <a:rPr lang="en-GB" sz="140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urier New" panose="02070309020205020404" pitchFamily="49" charset="0"/>
                      </a:rPr>
                      <m:t>−2 </m:t>
                    </m:r>
                  </m:oMath>
                </a14:m>
                <a:r>
                  <a:rPr lang="en-GB" sz="1400" kern="100" dirty="0"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 </a:t>
                </a:r>
                <a:endParaRPr lang="en-GB" sz="1400" kern="100" dirty="0">
                  <a:effectLst/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endParaRPr>
              </a:p>
              <a:p>
                <a:pPr indent="45720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GB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urier New" panose="02070309020205020404" pitchFamily="49" charset="0"/>
                      </a:rPr>
                      <m:t>𝑘</m:t>
                    </m:r>
                    <m:d>
                      <m:dPr>
                        <m:begChr m:val="["/>
                        <m:endChr m:val="]"/>
                        <m:ctrlPr>
                          <a:rPr lang="en-GB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en-GB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ourier New" panose="02070309020205020404" pitchFamily="49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ourier New" panose="02070309020205020404" pitchFamily="49" charset="0"/>
                              </a:rPr>
                              <m:t>𝑗</m:t>
                            </m:r>
                          </m:sub>
                        </m:sSub>
                        <m:r>
                          <a:rPr lang="en-GB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≤</m:t>
                        </m:r>
                        <m:r>
                          <a:rPr lang="en-GB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𝑢</m:t>
                        </m:r>
                      </m:e>
                    </m:d>
                    <m:r>
                      <a:rPr lang="en-GB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urier New" panose="02070309020205020404" pitchFamily="49" charset="0"/>
                      </a:rPr>
                      <m:t>←</m:t>
                    </m:r>
                    <m:r>
                      <a:rPr lang="en-GB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urier New" panose="02070309020205020404" pitchFamily="49" charset="0"/>
                      </a:rPr>
                      <m:t>𝑗</m:t>
                    </m:r>
                  </m:oMath>
                </a14:m>
                <a:r>
                  <a:rPr lang="en-GB" sz="1400" kern="100" dirty="0"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 </a:t>
                </a:r>
                <a:endParaRPr lang="en-GB" sz="1400" kern="100" dirty="0">
                  <a:effectLst/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GB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urier New" panose="02070309020205020404" pitchFamily="49" charset="0"/>
                      </a:rPr>
                      <m:t>𝑠</m:t>
                    </m:r>
                    <m:r>
                      <a:rPr lang="en-GB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urier New" panose="02070309020205020404" pitchFamily="49" charset="0"/>
                      </a:rPr>
                      <m:t>←</m:t>
                    </m:r>
                    <m:r>
                      <a:rPr lang="en-GB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urier New" panose="02070309020205020404" pitchFamily="49" charset="0"/>
                      </a:rPr>
                      <m:t>𝑢</m:t>
                    </m:r>
                    <m:r>
                      <a:rPr lang="en-GB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urier New" panose="02070309020205020404" pitchFamily="49" charset="0"/>
                      </a:rPr>
                      <m:t>−</m:t>
                    </m:r>
                    <m:sSub>
                      <m:sSubPr>
                        <m:ctrlPr>
                          <a:rPr lang="en-GB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GB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b>
                        <m:r>
                          <a:rPr lang="en-GB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1400" kern="100" dirty="0"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 </a:t>
                </a:r>
                <a:endParaRPr lang="en-GB" sz="1400" kern="100" dirty="0">
                  <a:effectLst/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GB" sz="140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urier New" panose="02070309020205020404" pitchFamily="49" charset="0"/>
                      </a:rPr>
                      <m:t>𝑣</m:t>
                    </m:r>
                    <m:r>
                      <a:rPr lang="en-GB" sz="140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urier New" panose="02070309020205020404" pitchFamily="49" charset="0"/>
                      </a:rPr>
                      <m:t>←</m:t>
                    </m:r>
                    <m:sSub>
                      <m:sSubPr>
                        <m:ctrlPr>
                          <a:rPr lang="en-GB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GB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𝑦</m:t>
                        </m:r>
                      </m:e>
                      <m:sub>
                        <m:r>
                          <a:rPr lang="en-GB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𝑘</m:t>
                        </m:r>
                      </m:sub>
                    </m:sSub>
                    <m:r>
                      <a:rPr lang="en-GB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urier New" panose="02070309020205020404" pitchFamily="49" charset="0"/>
                      </a:rPr>
                      <m:t>+</m:t>
                    </m:r>
                    <m:r>
                      <a:rPr lang="en-GB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urier New" panose="02070309020205020404" pitchFamily="49" charset="0"/>
                      </a:rPr>
                      <m:t>𝑠</m:t>
                    </m:r>
                    <m:r>
                      <a:rPr lang="en-GB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urier New" panose="02070309020205020404" pitchFamily="49" charset="0"/>
                      </a:rPr>
                      <m:t>⋅</m:t>
                    </m:r>
                    <m:sSub>
                      <m:sSubPr>
                        <m:ctrlPr>
                          <a:rPr lang="en-GB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4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Δ</m:t>
                        </m:r>
                      </m:e>
                      <m:sub>
                        <m:r>
                          <a:rPr lang="en-GB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1400" kern="100" dirty="0"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 </a:t>
                </a:r>
                <a:endParaRPr lang="en-GB" sz="1400" kern="100" dirty="0">
                  <a:effectLst/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97AC753B-EED6-328C-F747-8355328FA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935" y="2019717"/>
                <a:ext cx="2015836" cy="13534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upo 23">
            <a:extLst>
              <a:ext uri="{FF2B5EF4-FFF2-40B4-BE49-F238E27FC236}">
                <a16:creationId xmlns:a16="http://schemas.microsoft.com/office/drawing/2014/main" id="{6EA0D318-9DE3-AFEC-83D5-8E5768D7563D}"/>
              </a:ext>
            </a:extLst>
          </p:cNvPr>
          <p:cNvGrpSpPr/>
          <p:nvPr/>
        </p:nvGrpSpPr>
        <p:grpSpPr>
          <a:xfrm>
            <a:off x="5728381" y="1560239"/>
            <a:ext cx="1804838" cy="550475"/>
            <a:chOff x="5188648" y="294"/>
            <a:chExt cx="1804838" cy="550475"/>
          </a:xfrm>
          <a:scene3d>
            <a:camera prst="orthographicFront"/>
            <a:lightRig rig="flat" dir="t"/>
          </a:scene3d>
        </p:grpSpPr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357EA8B3-436F-BA00-879B-AF606A2053E4}"/>
                </a:ext>
              </a:extLst>
            </p:cNvPr>
            <p:cNvSpPr/>
            <p:nvPr/>
          </p:nvSpPr>
          <p:spPr>
            <a:xfrm>
              <a:off x="5188648" y="294"/>
              <a:ext cx="1804838" cy="5504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1535C626-5368-A1DB-16B6-699ECDE905BD}"/>
                </a:ext>
              </a:extLst>
            </p:cNvPr>
            <p:cNvSpPr txBox="1"/>
            <p:nvPr/>
          </p:nvSpPr>
          <p:spPr>
            <a:xfrm>
              <a:off x="5188648" y="294"/>
              <a:ext cx="1804838" cy="5504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dirty="0"/>
                <a:t>List Comprehension</a:t>
              </a:r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2335A130-2DDD-9FFB-54E2-911105EA5601}"/>
              </a:ext>
            </a:extLst>
          </p:cNvPr>
          <p:cNvGrpSpPr/>
          <p:nvPr/>
        </p:nvGrpSpPr>
        <p:grpSpPr>
          <a:xfrm>
            <a:off x="5728381" y="3146417"/>
            <a:ext cx="1804838" cy="550475"/>
            <a:chOff x="5188648" y="294"/>
            <a:chExt cx="1804838" cy="550475"/>
          </a:xfrm>
          <a:scene3d>
            <a:camera prst="orthographicFront"/>
            <a:lightRig rig="flat" dir="t"/>
          </a:scene3d>
        </p:grpSpPr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B6A3F4BF-3711-CC20-613C-040AC1D15F63}"/>
                </a:ext>
              </a:extLst>
            </p:cNvPr>
            <p:cNvSpPr/>
            <p:nvPr/>
          </p:nvSpPr>
          <p:spPr>
            <a:xfrm>
              <a:off x="5188648" y="294"/>
              <a:ext cx="1804838" cy="5504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0D96539C-1038-54B7-51BA-569614D7875F}"/>
                </a:ext>
              </a:extLst>
            </p:cNvPr>
            <p:cNvSpPr txBox="1"/>
            <p:nvPr/>
          </p:nvSpPr>
          <p:spPr>
            <a:xfrm>
              <a:off x="5188648" y="294"/>
              <a:ext cx="1804838" cy="5504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dirty="0"/>
                <a:t>Fancy Indexing</a:t>
              </a:r>
            </a:p>
          </p:txBody>
        </p:sp>
      </p:grpSp>
      <p:cxnSp>
        <p:nvCxnSpPr>
          <p:cNvPr id="31" name="Conector: angular 30">
            <a:extLst>
              <a:ext uri="{FF2B5EF4-FFF2-40B4-BE49-F238E27FC236}">
                <a16:creationId xmlns:a16="http://schemas.microsoft.com/office/drawing/2014/main" id="{5F24183E-15CE-0A69-A6A2-7215E20FC0AA}"/>
              </a:ext>
            </a:extLst>
          </p:cNvPr>
          <p:cNvCxnSpPr>
            <a:stCxn id="23" idx="3"/>
            <a:endCxn id="29" idx="1"/>
          </p:cNvCxnSpPr>
          <p:nvPr/>
        </p:nvCxnSpPr>
        <p:spPr>
          <a:xfrm>
            <a:off x="3812771" y="2696441"/>
            <a:ext cx="1915610" cy="7252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Conector: angular 32">
            <a:extLst>
              <a:ext uri="{FF2B5EF4-FFF2-40B4-BE49-F238E27FC236}">
                <a16:creationId xmlns:a16="http://schemas.microsoft.com/office/drawing/2014/main" id="{0CA452C2-06FE-571C-47E8-5CBF695E2D5C}"/>
              </a:ext>
            </a:extLst>
          </p:cNvPr>
          <p:cNvCxnSpPr>
            <a:stCxn id="23" idx="3"/>
            <a:endCxn id="26" idx="1"/>
          </p:cNvCxnSpPr>
          <p:nvPr/>
        </p:nvCxnSpPr>
        <p:spPr>
          <a:xfrm flipV="1">
            <a:off x="3812771" y="1835477"/>
            <a:ext cx="1915610" cy="86096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24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Contents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7218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b="1" dirty="0">
                <a:latin typeface="+mn-lt"/>
              </a:rPr>
              <a:t>Introduction</a:t>
            </a:r>
            <a:endParaRPr dirty="0">
              <a:latin typeface="+mn-l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b="1" dirty="0">
                <a:latin typeface="+mn-lt"/>
              </a:rPr>
              <a:t>State of the art</a:t>
            </a:r>
            <a:endParaRPr dirty="0">
              <a:latin typeface="+mn-l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b="1" dirty="0">
                <a:latin typeface="+mn-lt"/>
              </a:rPr>
              <a:t>Objectives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b="1" dirty="0"/>
              <a:t>Software Development</a:t>
            </a:r>
            <a:endParaRPr lang="en-GB" b="1" dirty="0">
              <a:latin typeface="+mn-lt"/>
            </a:endParaRPr>
          </a:p>
          <a:p>
            <a:pPr>
              <a:buAutoNum type="arabicPeriod"/>
            </a:pPr>
            <a:r>
              <a:rPr lang="en-GB" b="1" dirty="0">
                <a:latin typeface="+mn-lt"/>
              </a:rPr>
              <a:t>Results</a:t>
            </a:r>
          </a:p>
          <a:p>
            <a:pPr lvl="1">
              <a:buAutoNum type="arabicPeriod"/>
            </a:pPr>
            <a:r>
              <a:rPr lang="en-GB" dirty="0"/>
              <a:t>Linear Systems</a:t>
            </a:r>
          </a:p>
          <a:p>
            <a:pPr lvl="1">
              <a:buAutoNum type="arabicPeriod"/>
            </a:pPr>
            <a:r>
              <a:rPr lang="en-GB" dirty="0"/>
              <a:t>Interpolation</a:t>
            </a:r>
          </a:p>
          <a:p>
            <a:pPr lvl="1">
              <a:buAutoNum type="arabicPeriod"/>
            </a:pPr>
            <a:r>
              <a:rPr lang="en-GB" dirty="0"/>
              <a:t>Non-Linear Equation Solver</a:t>
            </a:r>
          </a:p>
          <a:p>
            <a:pPr lvl="1">
              <a:buAutoNum type="arabicPeriod"/>
            </a:pPr>
            <a:r>
              <a:rPr lang="en-GB" dirty="0"/>
              <a:t>Least Squares</a:t>
            </a:r>
          </a:p>
          <a:p>
            <a:pPr lvl="1">
              <a:buAutoNum type="arabicPeriod"/>
            </a:pPr>
            <a:r>
              <a:rPr lang="en-GB" dirty="0"/>
              <a:t>Random Number Generator</a:t>
            </a:r>
          </a:p>
          <a:p>
            <a:pPr>
              <a:buAutoNum type="arabicPeriod"/>
            </a:pPr>
            <a:r>
              <a:rPr lang="en-GB" b="1" dirty="0">
                <a:latin typeface="+mn-lt"/>
              </a:rPr>
              <a:t>Ending Remarks</a:t>
            </a:r>
            <a:endParaRPr b="1" dirty="0">
              <a:latin typeface="+mn-lt"/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311708" y="45688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20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Interpolation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443386" y="1017725"/>
            <a:ext cx="2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Discussion: Interpolation</a:t>
            </a:r>
          </a:p>
        </p:txBody>
      </p:sp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2C87932-F39E-7995-03A0-5ACE78759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202" y="319665"/>
            <a:ext cx="5629034" cy="42217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a 7">
                <a:extLst>
                  <a:ext uri="{FF2B5EF4-FFF2-40B4-BE49-F238E27FC236}">
                    <a16:creationId xmlns:a16="http://schemas.microsoft.com/office/drawing/2014/main" id="{33294513-DB5B-6FB2-1F13-73C1E3BE0B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43921614"/>
                  </p:ext>
                </p:extLst>
              </p:nvPr>
            </p:nvGraphicFramePr>
            <p:xfrm>
              <a:off x="241078" y="2112192"/>
              <a:ext cx="3070157" cy="762626"/>
            </p:xfrm>
            <a:graphic>
              <a:graphicData uri="http://schemas.openxmlformats.org/drawingml/2006/table">
                <a:tbl>
                  <a:tblPr firstRow="1" bandRow="1">
                    <a:tableStyleId>{9DCAF9ED-07DC-4A11-8D7F-57B35C25682E}</a:tableStyleId>
                  </a:tblPr>
                  <a:tblGrid>
                    <a:gridCol w="646881">
                      <a:extLst>
                        <a:ext uri="{9D8B030D-6E8A-4147-A177-3AD203B41FA5}">
                          <a16:colId xmlns:a16="http://schemas.microsoft.com/office/drawing/2014/main" val="2414225409"/>
                        </a:ext>
                      </a:extLst>
                    </a:gridCol>
                    <a:gridCol w="1349524">
                      <a:extLst>
                        <a:ext uri="{9D8B030D-6E8A-4147-A177-3AD203B41FA5}">
                          <a16:colId xmlns:a16="http://schemas.microsoft.com/office/drawing/2014/main" val="2886985129"/>
                        </a:ext>
                      </a:extLst>
                    </a:gridCol>
                    <a:gridCol w="1073752">
                      <a:extLst>
                        <a:ext uri="{9D8B030D-6E8A-4147-A177-3AD203B41FA5}">
                          <a16:colId xmlns:a16="http://schemas.microsoft.com/office/drawing/2014/main" val="981446485"/>
                        </a:ext>
                      </a:extLst>
                    </a:gridCol>
                  </a:tblGrid>
                  <a:tr h="444240">
                    <a:tc>
                      <a:txBody>
                        <a:bodyPr/>
                        <a:lstStyle/>
                        <a:p>
                          <a:endParaRPr lang="en-GB" sz="1100" dirty="0"/>
                        </a:p>
                      </a:txBody>
                      <a:tcPr marL="71969" marR="71969" marT="35985" marB="35985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100" dirty="0"/>
                            <a:t>List Comprehension</a:t>
                          </a:r>
                        </a:p>
                      </a:txBody>
                      <a:tcPr marL="71969" marR="71969" marT="35985" marB="35985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100" dirty="0"/>
                            <a:t>Fancy Indexing</a:t>
                          </a:r>
                        </a:p>
                      </a:txBody>
                      <a:tcPr marL="71969" marR="71969" marT="35985" marB="35985"/>
                    </a:tc>
                    <a:extLst>
                      <a:ext uri="{0D108BD9-81ED-4DB2-BD59-A6C34878D82A}">
                        <a16:rowId xmlns:a16="http://schemas.microsoft.com/office/drawing/2014/main" val="3911455752"/>
                      </a:ext>
                    </a:extLst>
                  </a:tr>
                  <a:tr h="318386">
                    <a:tc>
                      <a:txBody>
                        <a:bodyPr/>
                        <a:lstStyle/>
                        <a:p>
                          <a:r>
                            <a:rPr lang="en-GB" sz="1100" dirty="0"/>
                            <a:t>Slope</a:t>
                          </a:r>
                        </a:p>
                      </a:txBody>
                      <a:tcPr marL="71969" marR="71969" marT="35985" marB="35985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100" b="0" i="1" dirty="0" smtClean="0">
                                    <a:latin typeface="Cambria Math" panose="02040503050406030204" pitchFamily="18" charset="0"/>
                                  </a:rPr>
                                  <m:t>2.0237⋅</m:t>
                                </m:r>
                                <m:sSup>
                                  <m:sSupPr>
                                    <m:ctrlPr>
                                      <a:rPr lang="en-GB" sz="11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100" b="0" i="1" dirty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GB" sz="1100" b="0" i="1" dirty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sz="1100" dirty="0"/>
                        </a:p>
                      </a:txBody>
                      <a:tcPr marL="71969" marR="71969" marT="35985" marB="35985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100" b="0" i="1" dirty="0" smtClean="0">
                                    <a:latin typeface="Cambria Math" panose="02040503050406030204" pitchFamily="18" charset="0"/>
                                  </a:rPr>
                                  <m:t>3.4812⋅</m:t>
                                </m:r>
                                <m:sSup>
                                  <m:sSupPr>
                                    <m:ctrlPr>
                                      <a:rPr lang="en-GB" sz="11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100" b="0" i="1" dirty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GB" sz="1100" b="0" i="1" dirty="0" smtClean="0">
                                        <a:latin typeface="Cambria Math" panose="02040503050406030204" pitchFamily="18" charset="0"/>
                                      </a:rPr>
                                      <m:t>−8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sz="1100" dirty="0"/>
                        </a:p>
                      </a:txBody>
                      <a:tcPr marL="71969" marR="71969" marT="35985" marB="35985"/>
                    </a:tc>
                    <a:extLst>
                      <a:ext uri="{0D108BD9-81ED-4DB2-BD59-A6C34878D82A}">
                        <a16:rowId xmlns:a16="http://schemas.microsoft.com/office/drawing/2014/main" val="59100278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a 7">
                <a:extLst>
                  <a:ext uri="{FF2B5EF4-FFF2-40B4-BE49-F238E27FC236}">
                    <a16:creationId xmlns:a16="http://schemas.microsoft.com/office/drawing/2014/main" id="{33294513-DB5B-6FB2-1F13-73C1E3BE0B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43921614"/>
                  </p:ext>
                </p:extLst>
              </p:nvPr>
            </p:nvGraphicFramePr>
            <p:xfrm>
              <a:off x="241078" y="2112192"/>
              <a:ext cx="3070157" cy="762626"/>
            </p:xfrm>
            <a:graphic>
              <a:graphicData uri="http://schemas.openxmlformats.org/drawingml/2006/table">
                <a:tbl>
                  <a:tblPr firstRow="1" bandRow="1">
                    <a:tableStyleId>{9DCAF9ED-07DC-4A11-8D7F-57B35C25682E}</a:tableStyleId>
                  </a:tblPr>
                  <a:tblGrid>
                    <a:gridCol w="646881">
                      <a:extLst>
                        <a:ext uri="{9D8B030D-6E8A-4147-A177-3AD203B41FA5}">
                          <a16:colId xmlns:a16="http://schemas.microsoft.com/office/drawing/2014/main" val="2414225409"/>
                        </a:ext>
                      </a:extLst>
                    </a:gridCol>
                    <a:gridCol w="1349524">
                      <a:extLst>
                        <a:ext uri="{9D8B030D-6E8A-4147-A177-3AD203B41FA5}">
                          <a16:colId xmlns:a16="http://schemas.microsoft.com/office/drawing/2014/main" val="2886985129"/>
                        </a:ext>
                      </a:extLst>
                    </a:gridCol>
                    <a:gridCol w="1073752">
                      <a:extLst>
                        <a:ext uri="{9D8B030D-6E8A-4147-A177-3AD203B41FA5}">
                          <a16:colId xmlns:a16="http://schemas.microsoft.com/office/drawing/2014/main" val="981446485"/>
                        </a:ext>
                      </a:extLst>
                    </a:gridCol>
                  </a:tblGrid>
                  <a:tr h="444240">
                    <a:tc>
                      <a:txBody>
                        <a:bodyPr/>
                        <a:lstStyle/>
                        <a:p>
                          <a:endParaRPr lang="en-GB" sz="1100" dirty="0"/>
                        </a:p>
                      </a:txBody>
                      <a:tcPr marL="71969" marR="71969" marT="35985" marB="35985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100" dirty="0"/>
                            <a:t>List Comprehension</a:t>
                          </a:r>
                        </a:p>
                      </a:txBody>
                      <a:tcPr marL="71969" marR="71969" marT="35985" marB="35985"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100" dirty="0"/>
                            <a:t>Fancy Indexing</a:t>
                          </a:r>
                        </a:p>
                      </a:txBody>
                      <a:tcPr marL="71969" marR="71969" marT="35985" marB="35985"/>
                    </a:tc>
                    <a:extLst>
                      <a:ext uri="{0D108BD9-81ED-4DB2-BD59-A6C34878D82A}">
                        <a16:rowId xmlns:a16="http://schemas.microsoft.com/office/drawing/2014/main" val="3911455752"/>
                      </a:ext>
                    </a:extLst>
                  </a:tr>
                  <a:tr h="318386">
                    <a:tc>
                      <a:txBody>
                        <a:bodyPr/>
                        <a:lstStyle/>
                        <a:p>
                          <a:r>
                            <a:rPr lang="en-GB" sz="1100" dirty="0"/>
                            <a:t>Slope</a:t>
                          </a:r>
                        </a:p>
                      </a:txBody>
                      <a:tcPr marL="71969" marR="71969" marT="35985" marB="35985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969" marR="71969" marT="35985" marB="35985">
                        <a:blipFill>
                          <a:blip r:embed="rId3"/>
                          <a:stretch>
                            <a:fillRect l="-48198" t="-141509" r="-80631" b="-3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969" marR="71969" marT="35985" marB="35985">
                        <a:blipFill>
                          <a:blip r:embed="rId3"/>
                          <a:stretch>
                            <a:fillRect l="-185876" t="-141509" r="-1130" b="-37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100278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39968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21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Interpolation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443386" y="1017725"/>
            <a:ext cx="2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MATLAB</a:t>
            </a:r>
          </a:p>
        </p:txBody>
      </p:sp>
      <p:pic>
        <p:nvPicPr>
          <p:cNvPr id="5" name="Imagen 4" descr="Escala de tiempo&#10;&#10;Descripción generada automáticamente">
            <a:extLst>
              <a:ext uri="{FF2B5EF4-FFF2-40B4-BE49-F238E27FC236}">
                <a16:creationId xmlns:a16="http://schemas.microsoft.com/office/drawing/2014/main" id="{B62AF7BB-893C-BD57-28D1-A4A6FD6E0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36" y="1440480"/>
            <a:ext cx="3719976" cy="3070100"/>
          </a:xfrm>
          <a:prstGeom prst="rect">
            <a:avLst/>
          </a:prstGeom>
        </p:spPr>
      </p:pic>
      <p:pic>
        <p:nvPicPr>
          <p:cNvPr id="8" name="Imagen 7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299B05B-E769-9255-418E-6E5B6D82A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122" y="1440480"/>
            <a:ext cx="3543297" cy="3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413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22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Interpolation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443386" y="1017725"/>
            <a:ext cx="2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Camilo’s</a:t>
            </a:r>
          </a:p>
        </p:txBody>
      </p:sp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49DE958F-44E9-00F3-7FC5-3ED8672AB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548" y="1387057"/>
            <a:ext cx="5926904" cy="3317820"/>
          </a:xfrm>
          <a:prstGeom prst="rect">
            <a:avLst/>
          </a:prstGeom>
        </p:spPr>
      </p:pic>
      <p:pic>
        <p:nvPicPr>
          <p:cNvPr id="8" name="Imagen 7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225480B-893A-3947-8180-797DD40B4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548" y="1387057"/>
            <a:ext cx="5926904" cy="331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2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23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Interpolation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3412846" y="2387084"/>
            <a:ext cx="2318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</a:t>
            </a:r>
            <a:r>
              <a:rPr lang="en-GB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BNumMet</a:t>
            </a:r>
            <a:endParaRPr lang="en-GB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General Functioning_Editted">
            <a:hlinkClick r:id="" action="ppaction://media"/>
            <a:extLst>
              <a:ext uri="{FF2B5EF4-FFF2-40B4-BE49-F238E27FC236}">
                <a16:creationId xmlns:a16="http://schemas.microsoft.com/office/drawing/2014/main" id="{5A63336F-9BE1-8FF8-7B49-F7337A4E48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1723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97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388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24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Non Linear Equation Solver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443386" y="1017725"/>
            <a:ext cx="2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Packages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172C6D2C-007F-07F6-052E-C36A46458E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9167761"/>
              </p:ext>
            </p:extLst>
          </p:nvPr>
        </p:nvGraphicFramePr>
        <p:xfrm>
          <a:off x="1378527" y="1387057"/>
          <a:ext cx="6386946" cy="3325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9216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0A57F1A-BDD9-429A-951E-A7813EF8A4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D7BE03F-1845-4C61-B0C0-6769AB7717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875C643-DF54-44CF-98CA-7C9BCF4650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33BB226-4CAF-4218-A3C7-0F72558FBE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1F1453E-104C-4BAA-845B-358EE688B4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25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Non Linear Equation Solver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443386" y="1017725"/>
            <a:ext cx="2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Discussion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59E0A238-810A-DC75-1739-CC0B692AADBD}"/>
              </a:ext>
            </a:extLst>
          </p:cNvPr>
          <p:cNvGrpSpPr/>
          <p:nvPr/>
        </p:nvGrpSpPr>
        <p:grpSpPr>
          <a:xfrm>
            <a:off x="768494" y="2132301"/>
            <a:ext cx="1995920" cy="1197552"/>
            <a:chOff x="0" y="365188"/>
            <a:chExt cx="1995920" cy="1197552"/>
          </a:xfrm>
          <a:scene3d>
            <a:camera prst="orthographicFront"/>
            <a:lightRig rig="flat" dir="t"/>
          </a:scene3d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5449C069-6514-0FCE-BF98-E9E5FD1524CB}"/>
                </a:ext>
              </a:extLst>
            </p:cNvPr>
            <p:cNvSpPr/>
            <p:nvPr/>
          </p:nvSpPr>
          <p:spPr>
            <a:xfrm>
              <a:off x="0" y="365188"/>
              <a:ext cx="1995920" cy="1197552"/>
            </a:xfrm>
            <a:prstGeom prst="rect">
              <a:avLst/>
            </a:prstGeom>
            <a:sp3d prstMaterial="dkEdge">
              <a:bevelT w="8200" h="38100"/>
            </a:sp3d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A0394F20-0C03-E6D1-E036-D599B0ABF1D0}"/>
                </a:ext>
              </a:extLst>
            </p:cNvPr>
            <p:cNvSpPr txBox="1"/>
            <p:nvPr/>
          </p:nvSpPr>
          <p:spPr>
            <a:xfrm>
              <a:off x="0" y="365188"/>
              <a:ext cx="1995920" cy="119755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200" kern="1200" dirty="0"/>
                <a:t>Original </a:t>
              </a:r>
            </a:p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200" kern="1200" dirty="0"/>
                <a:t>Brent-Dekker</a:t>
              </a:r>
            </a:p>
          </p:txBody>
        </p:sp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D8A7479F-15BC-4E83-4150-DCFC63B2701F}"/>
              </a:ext>
            </a:extLst>
          </p:cNvPr>
          <p:cNvGrpSpPr/>
          <p:nvPr/>
        </p:nvGrpSpPr>
        <p:grpSpPr>
          <a:xfrm>
            <a:off x="3504767" y="2132301"/>
            <a:ext cx="1995920" cy="1197552"/>
            <a:chOff x="0" y="365188"/>
            <a:chExt cx="1995920" cy="1197552"/>
          </a:xfrm>
          <a:scene3d>
            <a:camera prst="orthographicFront"/>
            <a:lightRig rig="flat" dir="t"/>
          </a:scene3d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B308277C-ADD9-A4B7-FFB6-EEFA9D4C5046}"/>
                </a:ext>
              </a:extLst>
            </p:cNvPr>
            <p:cNvSpPr/>
            <p:nvPr/>
          </p:nvSpPr>
          <p:spPr>
            <a:xfrm>
              <a:off x="0" y="365188"/>
              <a:ext cx="1995920" cy="1197552"/>
            </a:xfrm>
            <a:prstGeom prst="rect">
              <a:avLst/>
            </a:prstGeom>
            <a:sp3d prstMaterial="dkEdge">
              <a:bevelT w="8200" h="38100"/>
            </a:sp3d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637F5A2D-AEDC-DDB0-B01D-D63DD716C2DB}"/>
                </a:ext>
              </a:extLst>
            </p:cNvPr>
            <p:cNvSpPr txBox="1"/>
            <p:nvPr/>
          </p:nvSpPr>
          <p:spPr>
            <a:xfrm>
              <a:off x="0" y="365188"/>
              <a:ext cx="1995920" cy="119755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200" kern="1200" dirty="0"/>
                <a:t>MATLAB’s</a:t>
              </a:r>
            </a:p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200" kern="1200" dirty="0"/>
                <a:t>Brent-Dekker</a:t>
              </a: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5613F481-BC2B-A845-AF96-83AFF4152966}"/>
              </a:ext>
            </a:extLst>
          </p:cNvPr>
          <p:cNvGrpSpPr/>
          <p:nvPr/>
        </p:nvGrpSpPr>
        <p:grpSpPr>
          <a:xfrm>
            <a:off x="6241040" y="2132301"/>
            <a:ext cx="1995920" cy="1197552"/>
            <a:chOff x="0" y="365188"/>
            <a:chExt cx="1995920" cy="1197552"/>
          </a:xfrm>
          <a:scene3d>
            <a:camera prst="orthographicFront"/>
            <a:lightRig rig="flat" dir="t"/>
          </a:scene3d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7D67EBD6-1073-8D27-D230-F738107D0EC4}"/>
                </a:ext>
              </a:extLst>
            </p:cNvPr>
            <p:cNvSpPr/>
            <p:nvPr/>
          </p:nvSpPr>
          <p:spPr>
            <a:xfrm>
              <a:off x="0" y="365188"/>
              <a:ext cx="1995920" cy="1197552"/>
            </a:xfrm>
            <a:prstGeom prst="rect">
              <a:avLst/>
            </a:prstGeom>
            <a:sp3d prstMaterial="dkEdge">
              <a:bevelT w="8200" h="38100"/>
            </a:sp3d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6C000648-BAB6-67DD-851E-6BBC27BD744D}"/>
                </a:ext>
              </a:extLst>
            </p:cNvPr>
            <p:cNvSpPr txBox="1"/>
            <p:nvPr/>
          </p:nvSpPr>
          <p:spPr>
            <a:xfrm>
              <a:off x="0" y="365188"/>
              <a:ext cx="1995920" cy="119755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200" kern="1200" dirty="0" err="1"/>
                <a:t>Scipy’s</a:t>
              </a:r>
              <a:br>
                <a:rPr lang="en-GB" sz="2200" kern="1200" dirty="0"/>
              </a:br>
              <a:r>
                <a:rPr lang="en-GB" sz="2200" kern="1200" dirty="0"/>
                <a:t>Brent-Dekker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4119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26</a:t>
            </a:fld>
            <a:endParaRPr lang="en-GB"/>
          </a:p>
        </p:txBody>
      </p:sp>
      <p:pic>
        <p:nvPicPr>
          <p:cNvPr id="15" name="Imagen 1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A86AC086-77D7-592C-E28D-640953D6D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5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89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27</a:t>
            </a:fld>
            <a:endParaRPr lang="en-GB"/>
          </a:p>
        </p:txBody>
      </p:sp>
      <p:pic>
        <p:nvPicPr>
          <p:cNvPr id="4" name="Imagen 3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B73761C3-5157-9F08-4B0F-A9333F895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600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28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Non Linear Equation Solver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443385" y="1017725"/>
            <a:ext cx="3664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MATLAB</a:t>
            </a:r>
          </a:p>
        </p:txBody>
      </p:sp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114A8B4-838B-93F2-08E6-120EBB78C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" y="1387057"/>
            <a:ext cx="3897724" cy="3115079"/>
          </a:xfrm>
          <a:prstGeom prst="rect">
            <a:avLst/>
          </a:prstGeom>
        </p:spPr>
      </p:pic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33F9556-08C6-7D53-C44A-03E9CBB72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027" y="1387057"/>
            <a:ext cx="3878273" cy="311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1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29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Non Linear Equation Solver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3429350" y="2387084"/>
            <a:ext cx="228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</a:t>
            </a:r>
            <a:r>
              <a:rPr lang="en-GB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BNumMet</a:t>
            </a:r>
            <a:endParaRPr lang="en-GB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General Functioning_Editted">
            <a:hlinkClick r:id="" action="ppaction://media"/>
            <a:extLst>
              <a:ext uri="{FF2B5EF4-FFF2-40B4-BE49-F238E27FC236}">
                <a16:creationId xmlns:a16="http://schemas.microsoft.com/office/drawing/2014/main" id="{5A48D7B0-4C68-AA39-CD0B-9327A2ECAF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3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94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689877-6A78-C927-A0B0-D3C57290A5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3</a:t>
            </a:fld>
            <a:endParaRPr lang="e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2E5163-E5AF-741C-0FA3-BD1C3BC58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State of the Art</a:t>
            </a:r>
          </a:p>
        </p:txBody>
      </p:sp>
      <p:pic>
        <p:nvPicPr>
          <p:cNvPr id="6" name="Imagen 5" descr="Gráfico, Diagrama&#10;&#10;Descripción generada automáticamente">
            <a:extLst>
              <a:ext uri="{FF2B5EF4-FFF2-40B4-BE49-F238E27FC236}">
                <a16:creationId xmlns:a16="http://schemas.microsoft.com/office/drawing/2014/main" id="{0DD6454A-8C56-3FE9-25F0-D4449F437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13" y="1017725"/>
            <a:ext cx="2492887" cy="356240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5FB3424-4110-EAB3-7ED9-6C12673B7EAA}"/>
              </a:ext>
            </a:extLst>
          </p:cNvPr>
          <p:cNvSpPr txBox="1"/>
          <p:nvPr/>
        </p:nvSpPr>
        <p:spPr>
          <a:xfrm>
            <a:off x="4038868" y="1372185"/>
            <a:ext cx="479343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Numerical Computing With MATLAB – Cleve </a:t>
            </a:r>
            <a:r>
              <a:rPr lang="en-GB" b="1" u="sng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B.Moler</a:t>
            </a:r>
            <a:endParaRPr lang="en-GB" b="1" u="sng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Programming Language: MATLAB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11 Chapters : Code &amp; Visualization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Private Licensed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Graphical User Interface: Not Intuitive and user-friendly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MATLAB’s Home License: 119€</a:t>
            </a:r>
          </a:p>
        </p:txBody>
      </p:sp>
    </p:spTree>
    <p:extLst>
      <p:ext uri="{BB962C8B-B14F-4D97-AF65-F5344CB8AC3E}">
        <p14:creationId xmlns:p14="http://schemas.microsoft.com/office/powerpoint/2010/main" val="405731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30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Least Squares</a:t>
            </a:r>
            <a:endParaRPr lang="en-GB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C4DF9E7-EE79-00C0-48A3-889B99828D60}"/>
              </a:ext>
            </a:extLst>
          </p:cNvPr>
          <p:cNvSpPr txBox="1"/>
          <p:nvPr/>
        </p:nvSpPr>
        <p:spPr>
          <a:xfrm>
            <a:off x="443386" y="1017725"/>
            <a:ext cx="3930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MATLAB</a:t>
            </a:r>
          </a:p>
        </p:txBody>
      </p:sp>
      <p:pic>
        <p:nvPicPr>
          <p:cNvPr id="8" name="Imagen 7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10FA3C20-8938-24F7-951A-D446BE27F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70" y="1387057"/>
            <a:ext cx="3221209" cy="3187250"/>
          </a:xfrm>
          <a:prstGeom prst="rect">
            <a:avLst/>
          </a:prstGeom>
        </p:spPr>
      </p:pic>
      <p:pic>
        <p:nvPicPr>
          <p:cNvPr id="10" name="Imagen 9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D1444DE1-1E9D-D243-DD48-3DBF2EDB0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983" y="1387057"/>
            <a:ext cx="3221209" cy="318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4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31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Least Squares</a:t>
            </a:r>
            <a:endParaRPr lang="en-GB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C4DF9E7-EE79-00C0-48A3-889B99828D60}"/>
              </a:ext>
            </a:extLst>
          </p:cNvPr>
          <p:cNvSpPr txBox="1"/>
          <p:nvPr/>
        </p:nvSpPr>
        <p:spPr>
          <a:xfrm>
            <a:off x="3429350" y="2387084"/>
            <a:ext cx="228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</a:t>
            </a:r>
            <a:r>
              <a:rPr lang="en-GB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BNumMet</a:t>
            </a:r>
            <a:endParaRPr lang="en-GB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Least Squares_Editted">
            <a:hlinkClick r:id="" action="ppaction://media"/>
            <a:extLst>
              <a:ext uri="{FF2B5EF4-FFF2-40B4-BE49-F238E27FC236}">
                <a16:creationId xmlns:a16="http://schemas.microsoft.com/office/drawing/2014/main" id="{F41D55F5-6EE6-2E0C-4993-CB321CC555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18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28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32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Random Number Generators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a 4">
                <a:extLst>
                  <a:ext uri="{FF2B5EF4-FFF2-40B4-BE49-F238E27FC236}">
                    <a16:creationId xmlns:a16="http://schemas.microsoft.com/office/drawing/2014/main" id="{4848415D-E510-10C7-1889-FE913CD6AA7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65179665"/>
                  </p:ext>
                </p:extLst>
              </p:nvPr>
            </p:nvGraphicFramePr>
            <p:xfrm>
              <a:off x="849422" y="1387057"/>
              <a:ext cx="7254933" cy="331141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a 4">
                <a:extLst>
                  <a:ext uri="{FF2B5EF4-FFF2-40B4-BE49-F238E27FC236}">
                    <a16:creationId xmlns:a16="http://schemas.microsoft.com/office/drawing/2014/main" id="{4848415D-E510-10C7-1889-FE913CD6AA7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65179665"/>
                  </p:ext>
                </p:extLst>
              </p:nvPr>
            </p:nvGraphicFramePr>
            <p:xfrm>
              <a:off x="849422" y="1387057"/>
              <a:ext cx="7254933" cy="331141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6" name="CuadroTexto 5">
            <a:extLst>
              <a:ext uri="{FF2B5EF4-FFF2-40B4-BE49-F238E27FC236}">
                <a16:creationId xmlns:a16="http://schemas.microsoft.com/office/drawing/2014/main" id="{CAADE099-E07B-38B8-4B6E-35D21E9CE56A}"/>
              </a:ext>
            </a:extLst>
          </p:cNvPr>
          <p:cNvSpPr txBox="1"/>
          <p:nvPr/>
        </p:nvSpPr>
        <p:spPr>
          <a:xfrm>
            <a:off x="443386" y="1017725"/>
            <a:ext cx="2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Packages</a:t>
            </a:r>
          </a:p>
        </p:txBody>
      </p:sp>
    </p:spTree>
    <p:extLst>
      <p:ext uri="{BB962C8B-B14F-4D97-AF65-F5344CB8AC3E}">
        <p14:creationId xmlns:p14="http://schemas.microsoft.com/office/powerpoint/2010/main" val="4553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8B2D83B-0420-446B-AF44-3C24DA88BF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65F9C99-645A-406B-A3C7-728422F0BB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45C13DC-5FE9-4B90-9C82-F97D0EA36D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3511E6A-8238-4C91-94CE-124954B7CD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8B39E70-A99F-4F54-BD3D-3CFE789E5D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04859E0-9FEC-490B-94AA-2321233731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C1F2701-44F4-4EB0-AC64-D0E8968075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FEB0ACA-5AAC-44D4-94EC-E1FE437471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E336D0E-1C59-4541-BC49-00B19DA8CD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89F1C0F-53F2-4299-ADCD-DAE96CC67A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08A11B9-93F9-47B8-A567-355E3CE6DC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629AB52-E7CC-4068-A2DC-F4FF996568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5DF32F6-9A3B-4275-9875-369E0DB68E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E76BCB6-EF37-4E01-8FBF-BD3C58FF5A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4E4FD6F-87E3-4A47-A345-5137DF7F7D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5F510AC-C977-464E-8C86-8469B29002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808EE50-DFB1-4FA1-B0F6-5C52924B13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46E298D-4F26-4C1A-AAC7-48698011E4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33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Random Number Generators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4FD6BC7-6C39-95F6-71E1-4735BEBF626D}"/>
              </a:ext>
            </a:extLst>
          </p:cNvPr>
          <p:cNvSpPr txBox="1"/>
          <p:nvPr/>
        </p:nvSpPr>
        <p:spPr>
          <a:xfrm>
            <a:off x="443386" y="1017725"/>
            <a:ext cx="3930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Visualizer: Montecarlo</a:t>
            </a:r>
          </a:p>
        </p:txBody>
      </p:sp>
      <p:pic>
        <p:nvPicPr>
          <p:cNvPr id="8" name="Imagen 7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BCEDDB96-3899-1B4B-1607-9C263EFA9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963" y="1387057"/>
            <a:ext cx="3239834" cy="349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6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34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Random Number Generators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4FD6BC7-6C39-95F6-71E1-4735BEBF626D}"/>
              </a:ext>
            </a:extLst>
          </p:cNvPr>
          <p:cNvSpPr txBox="1"/>
          <p:nvPr/>
        </p:nvSpPr>
        <p:spPr>
          <a:xfrm>
            <a:off x="3422093" y="2387084"/>
            <a:ext cx="229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</a:t>
            </a:r>
            <a:r>
              <a:rPr lang="en-GB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BNumMet</a:t>
            </a:r>
            <a:endParaRPr lang="en-GB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General Functioning_Editted">
            <a:hlinkClick r:id="" action="ppaction://media"/>
            <a:extLst>
              <a:ext uri="{FF2B5EF4-FFF2-40B4-BE49-F238E27FC236}">
                <a16:creationId xmlns:a16="http://schemas.microsoft.com/office/drawing/2014/main" id="{40DB1CFB-EFD5-01FA-05C2-B57D3A909E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01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71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303E59-1B95-6CA6-2144-BC7A37E15A30}"/>
              </a:ext>
            </a:extLst>
          </p:cNvPr>
          <p:cNvSpPr txBox="1">
            <a:spLocks/>
          </p:cNvSpPr>
          <p:nvPr/>
        </p:nvSpPr>
        <p:spPr>
          <a:xfrm>
            <a:off x="602393" y="971202"/>
            <a:ext cx="8347240" cy="1010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3600" dirty="0" err="1">
                <a:ea typeface="Open Sans Extrabold"/>
                <a:cs typeface="Open Sans Extrabold"/>
                <a:sym typeface="Open Sans Extrabold"/>
              </a:rPr>
              <a:t>Thank</a:t>
            </a:r>
            <a:r>
              <a:rPr lang="es-ES" sz="3600" dirty="0">
                <a:ea typeface="Open Sans Extrabold"/>
                <a:cs typeface="Open Sans Extrabold"/>
                <a:sym typeface="Open Sans Extrabold"/>
              </a:rPr>
              <a:t> </a:t>
            </a:r>
            <a:r>
              <a:rPr lang="es-ES" sz="3600" dirty="0" err="1">
                <a:ea typeface="Open Sans Extrabold"/>
                <a:cs typeface="Open Sans Extrabold"/>
                <a:sym typeface="Open Sans Extrabold"/>
              </a:rPr>
              <a:t>you</a:t>
            </a:r>
            <a:r>
              <a:rPr lang="es-ES" sz="3600" dirty="0">
                <a:ea typeface="Open Sans Extrabold"/>
                <a:cs typeface="Open Sans Extrabold"/>
                <a:sym typeface="Open Sans Extrabold"/>
              </a:rPr>
              <a:t> </a:t>
            </a:r>
            <a:r>
              <a:rPr lang="es-ES" sz="3600" dirty="0" err="1">
                <a:ea typeface="Open Sans Extrabold"/>
                <a:cs typeface="Open Sans Extrabold"/>
                <a:sym typeface="Open Sans Extrabold"/>
              </a:rPr>
              <a:t>for</a:t>
            </a:r>
            <a:r>
              <a:rPr lang="es-ES" sz="3600" dirty="0">
                <a:ea typeface="Open Sans Extrabold"/>
                <a:cs typeface="Open Sans Extrabold"/>
                <a:sym typeface="Open Sans Extrabold"/>
              </a:rPr>
              <a:t> </a:t>
            </a:r>
            <a:r>
              <a:rPr lang="es-ES" sz="3600" dirty="0" err="1">
                <a:ea typeface="Open Sans Extrabold"/>
                <a:cs typeface="Open Sans Extrabold"/>
                <a:sym typeface="Open Sans Extrabold"/>
              </a:rPr>
              <a:t>your</a:t>
            </a:r>
            <a:r>
              <a:rPr lang="es-ES" sz="3600" dirty="0">
                <a:ea typeface="Open Sans Extrabold"/>
                <a:cs typeface="Open Sans Extrabold"/>
                <a:sym typeface="Open Sans Extrabold"/>
              </a:rPr>
              <a:t> </a:t>
            </a:r>
            <a:r>
              <a:rPr lang="es-ES" sz="3600" dirty="0" err="1">
                <a:ea typeface="Open Sans Extrabold"/>
                <a:cs typeface="Open Sans Extrabold"/>
                <a:sym typeface="Open Sans Extrabold"/>
              </a:rPr>
              <a:t>attention</a:t>
            </a:r>
            <a:endParaRPr lang="es-ES" sz="2400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524BA5E7-5A47-E857-C450-D4F1E90ED2AF}"/>
              </a:ext>
            </a:extLst>
          </p:cNvPr>
          <p:cNvSpPr txBox="1">
            <a:spLocks/>
          </p:cNvSpPr>
          <p:nvPr/>
        </p:nvSpPr>
        <p:spPr>
          <a:xfrm>
            <a:off x="857302" y="1963644"/>
            <a:ext cx="5123919" cy="60810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182711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9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kern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 Extrabold"/>
              </a:rPr>
              <a:t>Any</a:t>
            </a:r>
            <a:r>
              <a:rPr lang="es-E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 Extrabold"/>
              </a:rPr>
              <a:t> </a:t>
            </a:r>
            <a:r>
              <a:rPr lang="es-ES" sz="2400" kern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 Extrabold"/>
              </a:rPr>
              <a:t>questions</a:t>
            </a:r>
            <a:r>
              <a:rPr lang="es-E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 Extrabold"/>
              </a:rPr>
              <a:t>?</a:t>
            </a: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object 14">
            <a:extLst>
              <a:ext uri="{FF2B5EF4-FFF2-40B4-BE49-F238E27FC236}">
                <a16:creationId xmlns:a16="http://schemas.microsoft.com/office/drawing/2014/main" id="{E0E60BF0-6B0C-09FF-ABA1-C0F6F3094FE0}"/>
              </a:ext>
            </a:extLst>
          </p:cNvPr>
          <p:cNvSpPr/>
          <p:nvPr/>
        </p:nvSpPr>
        <p:spPr>
          <a:xfrm rot="5400000" flipH="1">
            <a:off x="4458809" y="-1125707"/>
            <a:ext cx="111861" cy="7639276"/>
          </a:xfrm>
          <a:custGeom>
            <a:avLst/>
            <a:gdLst/>
            <a:ahLst/>
            <a:cxnLst/>
            <a:rect l="l" t="t" r="r" b="b"/>
            <a:pathLst>
              <a:path h="7769859">
                <a:moveTo>
                  <a:pt x="0" y="0"/>
                </a:moveTo>
                <a:lnTo>
                  <a:pt x="0" y="7769765"/>
                </a:lnTo>
              </a:path>
            </a:pathLst>
          </a:custGeom>
          <a:ln w="19049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lIns="0" tIns="0" rIns="0" bIns="0" rtlCol="0"/>
          <a:lstStyle/>
          <a:p>
            <a:endParaRPr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object 15">
            <a:extLst>
              <a:ext uri="{FF2B5EF4-FFF2-40B4-BE49-F238E27FC236}">
                <a16:creationId xmlns:a16="http://schemas.microsoft.com/office/drawing/2014/main" id="{0F65CDC1-13E1-A87B-0D82-150B0068B802}"/>
              </a:ext>
            </a:extLst>
          </p:cNvPr>
          <p:cNvSpPr/>
          <p:nvPr/>
        </p:nvSpPr>
        <p:spPr>
          <a:xfrm rot="5400000">
            <a:off x="543123" y="2650269"/>
            <a:ext cx="118541" cy="182767"/>
          </a:xfrm>
          <a:custGeom>
            <a:avLst/>
            <a:gdLst/>
            <a:ahLst/>
            <a:cxnLst/>
            <a:rect l="l" t="t" r="r" b="b"/>
            <a:pathLst>
              <a:path w="219075" h="457200">
                <a:moveTo>
                  <a:pt x="0" y="457199"/>
                </a:moveTo>
                <a:lnTo>
                  <a:pt x="0" y="0"/>
                </a:lnTo>
                <a:lnTo>
                  <a:pt x="219074" y="0"/>
                </a:lnTo>
                <a:lnTo>
                  <a:pt x="219074" y="457199"/>
                </a:lnTo>
                <a:lnTo>
                  <a:pt x="0" y="457199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/>
          <a:lstStyle/>
          <a:p>
            <a:endParaRPr sz="7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9D0A268F-AEC8-CC9F-899D-D34AEE771B71}"/>
              </a:ext>
            </a:extLst>
          </p:cNvPr>
          <p:cNvSpPr txBox="1"/>
          <p:nvPr/>
        </p:nvSpPr>
        <p:spPr>
          <a:xfrm>
            <a:off x="1664642" y="3460522"/>
            <a:ext cx="1631826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  <a:tabLst>
                <a:tab pos="948055" algn="l"/>
              </a:tabLst>
            </a:pPr>
            <a:r>
              <a:rPr lang="pt-BR" sz="1000" spc="-10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MAIL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0648B45C-36AC-2CAC-ACB1-5268B9F34A82}"/>
              </a:ext>
            </a:extLst>
          </p:cNvPr>
          <p:cNvSpPr txBox="1"/>
          <p:nvPr/>
        </p:nvSpPr>
        <p:spPr>
          <a:xfrm>
            <a:off x="1661627" y="3083325"/>
            <a:ext cx="749907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lang="en-GB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NAME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5509DDBB-695B-6FA8-2AC3-248419F67AC3}"/>
              </a:ext>
            </a:extLst>
          </p:cNvPr>
          <p:cNvSpPr txBox="1"/>
          <p:nvPr/>
        </p:nvSpPr>
        <p:spPr>
          <a:xfrm>
            <a:off x="5449238" y="3464811"/>
            <a:ext cx="2175957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95"/>
              </a:spcBef>
            </a:pPr>
            <a:r>
              <a:rPr lang="es-ES" sz="1000" spc="7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hlinkClick r:id="rId2"/>
              </a:rPr>
              <a:t>fbellidopazos@gmail.com</a:t>
            </a:r>
            <a:r>
              <a:rPr lang="es-ES" sz="1000" spc="7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F17B1F61-7078-B5F2-63D6-A07F05F83CA8}"/>
              </a:ext>
            </a:extLst>
          </p:cNvPr>
          <p:cNvSpPr txBox="1"/>
          <p:nvPr/>
        </p:nvSpPr>
        <p:spPr>
          <a:xfrm>
            <a:off x="5715659" y="3083325"/>
            <a:ext cx="1909536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95"/>
              </a:spcBef>
            </a:pPr>
            <a:r>
              <a:rPr lang="en-GB" sz="1000" spc="8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Fernando Bellido Pazos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92E0B381-A47B-99E9-3272-31983C5A2441}"/>
              </a:ext>
            </a:extLst>
          </p:cNvPr>
          <p:cNvSpPr txBox="1"/>
          <p:nvPr/>
        </p:nvSpPr>
        <p:spPr>
          <a:xfrm>
            <a:off x="1664642" y="3812717"/>
            <a:ext cx="1631826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  <a:tabLst>
                <a:tab pos="948055" algn="l"/>
              </a:tabLst>
            </a:pPr>
            <a:r>
              <a:rPr lang="pt-BR" sz="1000" spc="-10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MASTER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</a:endParaRPr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632EDC1C-55E6-A8FF-42E5-8FB84DBA1E84}"/>
              </a:ext>
            </a:extLst>
          </p:cNvPr>
          <p:cNvSpPr txBox="1"/>
          <p:nvPr/>
        </p:nvSpPr>
        <p:spPr>
          <a:xfrm>
            <a:off x="4922520" y="3837615"/>
            <a:ext cx="2702677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95"/>
              </a:spcBef>
            </a:pPr>
            <a:r>
              <a:rPr lang="es-ES" sz="1000" spc="7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Applied</a:t>
            </a:r>
            <a:r>
              <a:rPr lang="es-ES" sz="1000" spc="7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 &amp; </a:t>
            </a:r>
            <a:r>
              <a:rPr lang="es-ES" sz="1000" spc="7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Computational</a:t>
            </a:r>
            <a:r>
              <a:rPr lang="es-ES" sz="1000" spc="7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 </a:t>
            </a:r>
            <a:r>
              <a:rPr lang="es-ES" sz="1000" spc="7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Mathematics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</a:endParaRPr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id="{4B95A9F1-47C0-F2D7-984F-A2E90A296B06}"/>
              </a:ext>
            </a:extLst>
          </p:cNvPr>
          <p:cNvSpPr txBox="1"/>
          <p:nvPr/>
        </p:nvSpPr>
        <p:spPr>
          <a:xfrm>
            <a:off x="1652586" y="4223294"/>
            <a:ext cx="1631826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  <a:tabLst>
                <a:tab pos="948055" algn="l"/>
              </a:tabLst>
            </a:pPr>
            <a:r>
              <a:rPr lang="pt-BR" sz="1000" spc="-10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TUTOR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</a:endParaRPr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id="{27D5D895-49B2-5551-8ECF-4A70535E294C}"/>
              </a:ext>
            </a:extLst>
          </p:cNvPr>
          <p:cNvSpPr txBox="1"/>
          <p:nvPr/>
        </p:nvSpPr>
        <p:spPr>
          <a:xfrm>
            <a:off x="5092824" y="4224612"/>
            <a:ext cx="2532372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95"/>
              </a:spcBef>
            </a:pPr>
            <a:r>
              <a:rPr lang="es-ES" sz="1000" spc="7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Juan Manuel Perez Pardo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</a:endParaRPr>
          </a:p>
        </p:txBody>
      </p:sp>
      <p:sp>
        <p:nvSpPr>
          <p:cNvPr id="21" name="object 8">
            <a:extLst>
              <a:ext uri="{FF2B5EF4-FFF2-40B4-BE49-F238E27FC236}">
                <a16:creationId xmlns:a16="http://schemas.microsoft.com/office/drawing/2014/main" id="{0CE9D6A9-0868-CB4C-24F4-56318BFE4D85}"/>
              </a:ext>
            </a:extLst>
          </p:cNvPr>
          <p:cNvSpPr txBox="1"/>
          <p:nvPr/>
        </p:nvSpPr>
        <p:spPr>
          <a:xfrm>
            <a:off x="6544443" y="357755"/>
            <a:ext cx="2266993" cy="125580"/>
          </a:xfrm>
          <a:prstGeom prst="rect">
            <a:avLst/>
          </a:prstGeom>
        </p:spPr>
        <p:txBody>
          <a:bodyPr vert="horz" wrap="square" lIns="0" tIns="4286" rIns="0" bIns="0" rtlCol="0">
            <a:spAutoFit/>
          </a:bodyPr>
          <a:lstStyle/>
          <a:p>
            <a:pPr marL="4763" algn="r" defTabSz="309563">
              <a:spcBef>
                <a:spcPts val="34"/>
              </a:spcBef>
              <a:buClrTx/>
              <a:tabLst>
                <a:tab pos="465773" algn="l"/>
              </a:tabLst>
            </a:pP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End</a:t>
            </a: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 </a:t>
            </a: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of</a:t>
            </a: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 </a:t>
            </a: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Master’s</a:t>
            </a: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 </a:t>
            </a: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Thesis</a:t>
            </a: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: Defense</a:t>
            </a:r>
            <a:endParaRPr lang="es-ES" sz="788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26973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689877-6A78-C927-A0B0-D3C57290A5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4</a:t>
            </a:fld>
            <a:endParaRPr lang="e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2E5163-E5AF-741C-0FA3-BD1C3BC58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State of the Art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5FB3424-4110-EAB3-7ED9-6C12673B7EAA}"/>
              </a:ext>
            </a:extLst>
          </p:cNvPr>
          <p:cNvSpPr txBox="1"/>
          <p:nvPr/>
        </p:nvSpPr>
        <p:spPr>
          <a:xfrm>
            <a:off x="311700" y="1556087"/>
            <a:ext cx="479343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End of Degree’s Thesis – Juan Camilo </a:t>
            </a:r>
            <a:r>
              <a:rPr lang="en-GB" b="1" u="sng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Bucheli</a:t>
            </a:r>
            <a:endParaRPr lang="en-GB" b="1" u="sng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Programming Language: Python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 Packages: Linear Systems &amp; Interpolation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Open Source Licensed (Apache 2.0)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Graphical User Interface: NOT functional to this day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Language: Spanish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4B90E2D-1C69-C3E9-B1FF-E3A3BE14D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460" y="681495"/>
            <a:ext cx="2633508" cy="378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87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689877-6A78-C927-A0B0-D3C57290A5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5</a:t>
            </a:fld>
            <a:endParaRPr lang="e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2E5163-E5AF-741C-0FA3-BD1C3BC58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Objectives</a:t>
            </a:r>
          </a:p>
        </p:txBody>
      </p:sp>
      <p:graphicFrame>
        <p:nvGraphicFramePr>
          <p:cNvPr id="27" name="Marcador de contenido 26">
            <a:extLst>
              <a:ext uri="{FF2B5EF4-FFF2-40B4-BE49-F238E27FC236}">
                <a16:creationId xmlns:a16="http://schemas.microsoft.com/office/drawing/2014/main" id="{365067C6-A40F-534E-C030-FE4C5E0679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2884414"/>
              </p:ext>
            </p:extLst>
          </p:nvPr>
        </p:nvGraphicFramePr>
        <p:xfrm>
          <a:off x="84518" y="1017725"/>
          <a:ext cx="8974964" cy="35193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815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107E3316-3E91-4E1B-AFF6-3D13BD7CE1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A096950-501C-4A6F-BF30-EE9E000D15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DA762EA-FC9C-4F20-87C7-D44FFFA06B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F18A3E8F-5F6B-47E1-83F7-572FE9DB96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419B1793-2663-4D03-A75D-7F347E420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8AC5C96-AD62-49E5-B7C7-CDA8E360E5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0B2F4C5A-5628-4454-8D81-11A584A579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689877-6A78-C927-A0B0-D3C57290A5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6</a:t>
            </a:fld>
            <a:endParaRPr lang="e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2E5163-E5AF-741C-0FA3-BD1C3BC58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Objectives</a:t>
            </a:r>
          </a:p>
        </p:txBody>
      </p:sp>
      <p:graphicFrame>
        <p:nvGraphicFramePr>
          <p:cNvPr id="24" name="Marcador de contenido 23">
            <a:extLst>
              <a:ext uri="{FF2B5EF4-FFF2-40B4-BE49-F238E27FC236}">
                <a16:creationId xmlns:a16="http://schemas.microsoft.com/office/drawing/2014/main" id="{CE2FEAE4-AB1D-A003-3E0E-073F497FFD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5899704"/>
              </p:ext>
            </p:extLst>
          </p:nvPr>
        </p:nvGraphicFramePr>
        <p:xfrm>
          <a:off x="562610" y="1171237"/>
          <a:ext cx="8521700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3686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689877-6A78-C927-A0B0-D3C57290A5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7</a:t>
            </a:fld>
            <a:endParaRPr lang="e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2E5163-E5AF-741C-0FA3-BD1C3BC58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Software Development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a 5">
                <a:extLst>
                  <a:ext uri="{FF2B5EF4-FFF2-40B4-BE49-F238E27FC236}">
                    <a16:creationId xmlns:a16="http://schemas.microsoft.com/office/drawing/2014/main" id="{7DC12E78-21D5-D8A7-D1F0-440854631CD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05941202"/>
                  </p:ext>
                </p:extLst>
              </p:nvPr>
            </p:nvGraphicFramePr>
            <p:xfrm>
              <a:off x="717735" y="1017725"/>
              <a:ext cx="7366392" cy="401607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Diagrama 5">
                <a:extLst>
                  <a:ext uri="{FF2B5EF4-FFF2-40B4-BE49-F238E27FC236}">
                    <a16:creationId xmlns:a16="http://schemas.microsoft.com/office/drawing/2014/main" id="{7DC12E78-21D5-D8A7-D1F0-440854631CD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05941202"/>
                  </p:ext>
                </p:extLst>
              </p:nvPr>
            </p:nvGraphicFramePr>
            <p:xfrm>
              <a:off x="717735" y="1017725"/>
              <a:ext cx="7366392" cy="401607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1121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3F481D9-A4DD-4BA6-A38E-A142FDD222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6D0DB23-6824-45B0-B86F-3FA4BB70A5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0C46D51-30AD-4C21-BBDA-974A146185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3C956B8-140F-472F-89BC-3DCBEFC75E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3E67B1F-4EDD-4B25-8A82-D8A1FA3811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AAE535A-3DB8-4564-A4A4-B540E5B1F6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D7BB914-5D67-4337-B009-A4081A300B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E2D3493-7825-4BF2-8CEC-259DA6ADBD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78713D-69B5-14D7-7B50-2B3D09F5C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090" y="1947527"/>
            <a:ext cx="3467820" cy="1248445"/>
          </a:xfrm>
        </p:spPr>
        <p:txBody>
          <a:bodyPr>
            <a:normAutofit/>
          </a:bodyPr>
          <a:lstStyle/>
          <a:p>
            <a:r>
              <a:rPr lang="en-GB" sz="6600" dirty="0"/>
              <a:t>Results</a:t>
            </a:r>
            <a:endParaRPr lang="en-GB" sz="72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8D8E5A6-4873-0C66-4075-821BFBD5E5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4641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Linear Systems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443386" y="1017725"/>
            <a:ext cx="2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Packages</a:t>
            </a: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DDA43E63-A8A2-9FA6-8622-6EE8D7E336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8648646"/>
              </p:ext>
            </p:extLst>
          </p:nvPr>
        </p:nvGraphicFramePr>
        <p:xfrm>
          <a:off x="1378527" y="1202391"/>
          <a:ext cx="6386946" cy="3325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63317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0A57F1A-BDD9-429A-951E-A7813EF8A4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D7BE03F-1845-4C61-B0C0-6769AB7717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875C643-DF54-44CF-98CA-7C9BCF4650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33BB226-4CAF-4218-A3C7-0F72558FBE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1F1453E-104C-4BAA-845B-358EE688B4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Sego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</TotalTime>
  <Words>844</Words>
  <Application>Microsoft Office PowerPoint</Application>
  <PresentationFormat>Presentación en pantalla (16:9)</PresentationFormat>
  <Paragraphs>237</Paragraphs>
  <Slides>35</Slides>
  <Notes>2</Notes>
  <HiddenSlides>1</HiddenSlides>
  <MMClips>6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3" baseType="lpstr">
      <vt:lpstr>Segoe UI Black</vt:lpstr>
      <vt:lpstr>Courier New</vt:lpstr>
      <vt:lpstr>Segoe UI</vt:lpstr>
      <vt:lpstr>Arial</vt:lpstr>
      <vt:lpstr>Cambria Math</vt:lpstr>
      <vt:lpstr>Calibri</vt:lpstr>
      <vt:lpstr>Wingdings</vt:lpstr>
      <vt:lpstr>Simple Light</vt:lpstr>
      <vt:lpstr>Presentación de PowerPoint</vt:lpstr>
      <vt:lpstr>Contents</vt:lpstr>
      <vt:lpstr>State of the Art</vt:lpstr>
      <vt:lpstr>State of the Art</vt:lpstr>
      <vt:lpstr>Objectives</vt:lpstr>
      <vt:lpstr>Objectives</vt:lpstr>
      <vt:lpstr>Software Development</vt:lpstr>
      <vt:lpstr>Results</vt:lpstr>
      <vt:lpstr>Linear Systems</vt:lpstr>
      <vt:lpstr>Linear Systems</vt:lpstr>
      <vt:lpstr>Linear Systems</vt:lpstr>
      <vt:lpstr>Linear Systems</vt:lpstr>
      <vt:lpstr>Linear Systems</vt:lpstr>
      <vt:lpstr>Linear Systems</vt:lpstr>
      <vt:lpstr>Linear Systems</vt:lpstr>
      <vt:lpstr>Linear Systems</vt:lpstr>
      <vt:lpstr>Linear Systems</vt:lpstr>
      <vt:lpstr>Interpolation</vt:lpstr>
      <vt:lpstr>Interpolation</vt:lpstr>
      <vt:lpstr>Interpolation</vt:lpstr>
      <vt:lpstr>Interpolation</vt:lpstr>
      <vt:lpstr>Interpolation</vt:lpstr>
      <vt:lpstr>Interpolation</vt:lpstr>
      <vt:lpstr>Non Linear Equation Solver</vt:lpstr>
      <vt:lpstr>Non Linear Equation Solver</vt:lpstr>
      <vt:lpstr>Presentación de PowerPoint</vt:lpstr>
      <vt:lpstr>Presentación de PowerPoint</vt:lpstr>
      <vt:lpstr>Non Linear Equation Solver</vt:lpstr>
      <vt:lpstr>Non Linear Equation Solver</vt:lpstr>
      <vt:lpstr>Least Squares</vt:lpstr>
      <vt:lpstr>Least Squares</vt:lpstr>
      <vt:lpstr>Random Number Generators</vt:lpstr>
      <vt:lpstr>Random Number Generators</vt:lpstr>
      <vt:lpstr>Random Number Generators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Pedrestian Dynamics A basic model for interacting people with spontaneous lane creation, congestion, and patterns</dc:title>
  <cp:lastModifiedBy>Fernando Bellido Pazos</cp:lastModifiedBy>
  <cp:revision>3</cp:revision>
  <dcterms:modified xsi:type="dcterms:W3CDTF">2023-05-21T14:11:15Z</dcterms:modified>
</cp:coreProperties>
</file>